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99" r:id="rId2"/>
    <p:sldId id="285" r:id="rId3"/>
    <p:sldId id="286" r:id="rId4"/>
    <p:sldId id="294" r:id="rId5"/>
    <p:sldId id="289" r:id="rId6"/>
    <p:sldId id="297" r:id="rId7"/>
    <p:sldId id="290" r:id="rId8"/>
    <p:sldId id="291" r:id="rId9"/>
    <p:sldId id="293" r:id="rId10"/>
    <p:sldId id="296" r:id="rId11"/>
    <p:sldId id="298" r:id="rId12"/>
    <p:sldId id="29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00E3"/>
    <a:srgbClr val="00D4CD"/>
    <a:srgbClr val="FF4D4F"/>
    <a:srgbClr val="00C2BB"/>
    <a:srgbClr val="00E6E2"/>
    <a:srgbClr val="00EDE5"/>
    <a:srgbClr val="FF0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EFAFBF-4790-46DA-B275-CBF389A8458C}" v="532" dt="2025-10-07T15:44:29.067"/>
    <p1510:client id="{536522A1-3CD9-BEEB-F1ED-24EB42F421CA}" v="1" dt="2025-10-07T08:05:49.8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fan Chen" userId="efc0740212d19fd3" providerId="Windows Live" clId="Web-{CB50C934-973D-D6E9-5022-3251A070E65B}"/>
    <pc:docChg chg="modSld">
      <pc:chgData name="Kefan Chen" userId="efc0740212d19fd3" providerId="Windows Live" clId="Web-{CB50C934-973D-D6E9-5022-3251A070E65B}" dt="2025-10-05T11:36:06.791" v="0" actId="20577"/>
      <pc:docMkLst>
        <pc:docMk/>
      </pc:docMkLst>
      <pc:sldChg chg="modSp">
        <pc:chgData name="Kefan Chen" userId="efc0740212d19fd3" providerId="Windows Live" clId="Web-{CB50C934-973D-D6E9-5022-3251A070E65B}" dt="2025-10-05T11:36:06.791" v="0" actId="20577"/>
        <pc:sldMkLst>
          <pc:docMk/>
          <pc:sldMk cId="4000231003" sldId="285"/>
        </pc:sldMkLst>
        <pc:spChg chg="mod">
          <ac:chgData name="Kefan Chen" userId="efc0740212d19fd3" providerId="Windows Live" clId="Web-{CB50C934-973D-D6E9-5022-3251A070E65B}" dt="2025-10-05T11:36:06.791" v="0" actId="20577"/>
          <ac:spMkLst>
            <pc:docMk/>
            <pc:sldMk cId="4000231003" sldId="285"/>
            <ac:spMk id="3" creationId="{DFFDBFCC-95C9-11F3-3E0E-E2F2D0273708}"/>
          </ac:spMkLst>
        </pc:spChg>
      </pc:sldChg>
    </pc:docChg>
  </pc:docChgLst>
  <pc:docChgLst>
    <pc:chgData name="Kefan Chen" userId="efc0740212d19fd3" providerId="Windows Live" clId="Web-{8C1BC99C-2AB3-B151-B63D-35E98B6D87C1}"/>
    <pc:docChg chg="addSld modSld">
      <pc:chgData name="Kefan Chen" userId="efc0740212d19fd3" providerId="Windows Live" clId="Web-{8C1BC99C-2AB3-B151-B63D-35E98B6D87C1}" dt="2025-10-02T14:46:51.704" v="275" actId="20577"/>
      <pc:docMkLst>
        <pc:docMk/>
      </pc:docMkLst>
      <pc:sldChg chg="addSp delSp modSp">
        <pc:chgData name="Kefan Chen" userId="efc0740212d19fd3" providerId="Windows Live" clId="Web-{8C1BC99C-2AB3-B151-B63D-35E98B6D87C1}" dt="2025-10-02T14:46:51.704" v="275" actId="20577"/>
        <pc:sldMkLst>
          <pc:docMk/>
          <pc:sldMk cId="3149422443" sldId="286"/>
        </pc:sldMkLst>
      </pc:sldChg>
      <pc:sldChg chg="modSp">
        <pc:chgData name="Kefan Chen" userId="efc0740212d19fd3" providerId="Windows Live" clId="Web-{8C1BC99C-2AB3-B151-B63D-35E98B6D87C1}" dt="2025-10-01T16:44:01.677" v="202" actId="20577"/>
        <pc:sldMkLst>
          <pc:docMk/>
          <pc:sldMk cId="1240677976" sldId="287"/>
        </pc:sldMkLst>
      </pc:sldChg>
      <pc:sldChg chg="modSp">
        <pc:chgData name="Kefan Chen" userId="efc0740212d19fd3" providerId="Windows Live" clId="Web-{8C1BC99C-2AB3-B151-B63D-35E98B6D87C1}" dt="2025-10-01T16:45:55.652" v="248" actId="20577"/>
        <pc:sldMkLst>
          <pc:docMk/>
          <pc:sldMk cId="729844282" sldId="288"/>
        </pc:sldMkLst>
      </pc:sldChg>
      <pc:sldChg chg="addSp delSp modSp add replId modTransition">
        <pc:chgData name="Kefan Chen" userId="efc0740212d19fd3" providerId="Windows Live" clId="Web-{8C1BC99C-2AB3-B151-B63D-35E98B6D87C1}" dt="2025-10-01T16:42:47.312" v="188"/>
        <pc:sldMkLst>
          <pc:docMk/>
          <pc:sldMk cId="4147888401" sldId="289"/>
        </pc:sldMkLst>
      </pc:sldChg>
    </pc:docChg>
  </pc:docChgLst>
  <pc:docChgLst>
    <pc:chgData name="Kefan Chen" userId="efc0740212d19fd3" providerId="Windows Live" clId="Web-{79956592-922D-7999-EB6F-FE0E62F01A06}"/>
    <pc:docChg chg="modSld">
      <pc:chgData name="Kefan Chen" userId="efc0740212d19fd3" providerId="Windows Live" clId="Web-{79956592-922D-7999-EB6F-FE0E62F01A06}" dt="2025-10-05T11:35:07.161" v="427" actId="20577"/>
      <pc:docMkLst>
        <pc:docMk/>
      </pc:docMkLst>
      <pc:sldChg chg="addSp delSp modSp">
        <pc:chgData name="Kefan Chen" userId="efc0740212d19fd3" providerId="Windows Live" clId="Web-{79956592-922D-7999-EB6F-FE0E62F01A06}" dt="2025-10-05T11:35:07.161" v="427" actId="20577"/>
        <pc:sldMkLst>
          <pc:docMk/>
          <pc:sldMk cId="4000231003" sldId="285"/>
        </pc:sldMkLst>
        <pc:spChg chg="mod">
          <ac:chgData name="Kefan Chen" userId="efc0740212d19fd3" providerId="Windows Live" clId="Web-{79956592-922D-7999-EB6F-FE0E62F01A06}" dt="2025-10-05T11:35:07.161" v="427" actId="20577"/>
          <ac:spMkLst>
            <pc:docMk/>
            <pc:sldMk cId="4000231003" sldId="285"/>
            <ac:spMk id="3" creationId="{DFFDBFCC-95C9-11F3-3E0E-E2F2D0273708}"/>
          </ac:spMkLst>
        </pc:spChg>
        <pc:spChg chg="add mod">
          <ac:chgData name="Kefan Chen" userId="efc0740212d19fd3" providerId="Windows Live" clId="Web-{79956592-922D-7999-EB6F-FE0E62F01A06}" dt="2025-10-05T11:26:18.591" v="340" actId="1076"/>
          <ac:spMkLst>
            <pc:docMk/>
            <pc:sldMk cId="4000231003" sldId="285"/>
            <ac:spMk id="8" creationId="{68A7B0C1-912D-E1D7-D382-50C31FA391CF}"/>
          </ac:spMkLst>
        </pc:spChg>
        <pc:spChg chg="add mod">
          <ac:chgData name="Kefan Chen" userId="efc0740212d19fd3" providerId="Windows Live" clId="Web-{79956592-922D-7999-EB6F-FE0E62F01A06}" dt="2025-10-05T09:55:32.451" v="231" actId="1076"/>
          <ac:spMkLst>
            <pc:docMk/>
            <pc:sldMk cId="4000231003" sldId="285"/>
            <ac:spMk id="12" creationId="{002AB3EB-9314-5CC8-D302-5D450BB3024A}"/>
          </ac:spMkLst>
        </pc:spChg>
        <pc:picChg chg="add mod ord modCrop">
          <ac:chgData name="Kefan Chen" userId="efc0740212d19fd3" providerId="Windows Live" clId="Web-{79956592-922D-7999-EB6F-FE0E62F01A06}" dt="2025-10-05T11:26:18.591" v="339" actId="1076"/>
          <ac:picMkLst>
            <pc:docMk/>
            <pc:sldMk cId="4000231003" sldId="285"/>
            <ac:picMk id="14" creationId="{E3BDB5D8-F42B-DE82-A7AA-2CF503356AD1}"/>
          </ac:picMkLst>
        </pc:picChg>
        <pc:cxnChg chg="add del mod">
          <ac:chgData name="Kefan Chen" userId="efc0740212d19fd3" providerId="Windows Live" clId="Web-{79956592-922D-7999-EB6F-FE0E62F01A06}" dt="2025-10-05T11:29:27.751" v="383" actId="1076"/>
          <ac:cxnSpMkLst>
            <pc:docMk/>
            <pc:sldMk cId="4000231003" sldId="285"/>
            <ac:cxnSpMk id="4" creationId="{112B169C-4F6D-807F-7213-C8FAF488CDD1}"/>
          </ac:cxnSpMkLst>
        </pc:cxnChg>
        <pc:cxnChg chg="add mod">
          <ac:chgData name="Kefan Chen" userId="efc0740212d19fd3" providerId="Windows Live" clId="Web-{79956592-922D-7999-EB6F-FE0E62F01A06}" dt="2025-10-05T11:29:27.751" v="387" actId="1076"/>
          <ac:cxnSpMkLst>
            <pc:docMk/>
            <pc:sldMk cId="4000231003" sldId="285"/>
            <ac:cxnSpMk id="5" creationId="{479A9ACE-3BC1-817B-093F-425AE391DB88}"/>
          </ac:cxnSpMkLst>
        </pc:cxnChg>
        <pc:cxnChg chg="add del mod">
          <ac:chgData name="Kefan Chen" userId="efc0740212d19fd3" providerId="Windows Live" clId="Web-{79956592-922D-7999-EB6F-FE0E62F01A06}" dt="2025-10-05T11:29:27.751" v="384" actId="1076"/>
          <ac:cxnSpMkLst>
            <pc:docMk/>
            <pc:sldMk cId="4000231003" sldId="285"/>
            <ac:cxnSpMk id="6" creationId="{61D3FF9E-B93F-B6BD-4C02-0D14CF24FF0F}"/>
          </ac:cxnSpMkLst>
        </pc:cxnChg>
        <pc:cxnChg chg="add del mod">
          <ac:chgData name="Kefan Chen" userId="efc0740212d19fd3" providerId="Windows Live" clId="Web-{79956592-922D-7999-EB6F-FE0E62F01A06}" dt="2025-10-05T11:29:27.751" v="382" actId="1076"/>
          <ac:cxnSpMkLst>
            <pc:docMk/>
            <pc:sldMk cId="4000231003" sldId="285"/>
            <ac:cxnSpMk id="7" creationId="{5C2FA759-688E-B2A5-620E-763ADA471809}"/>
          </ac:cxnSpMkLst>
        </pc:cxnChg>
        <pc:cxnChg chg="add mod">
          <ac:chgData name="Kefan Chen" userId="efc0740212d19fd3" providerId="Windows Live" clId="Web-{79956592-922D-7999-EB6F-FE0E62F01A06}" dt="2025-10-05T11:29:27.751" v="385" actId="1076"/>
          <ac:cxnSpMkLst>
            <pc:docMk/>
            <pc:sldMk cId="4000231003" sldId="285"/>
            <ac:cxnSpMk id="15" creationId="{A3E59054-D2D0-EF07-60E9-2818FC25E771}"/>
          </ac:cxnSpMkLst>
        </pc:cxnChg>
        <pc:cxnChg chg="add mod">
          <ac:chgData name="Kefan Chen" userId="efc0740212d19fd3" providerId="Windows Live" clId="Web-{79956592-922D-7999-EB6F-FE0E62F01A06}" dt="2025-10-05T11:29:27.751" v="386" actId="1076"/>
          <ac:cxnSpMkLst>
            <pc:docMk/>
            <pc:sldMk cId="4000231003" sldId="285"/>
            <ac:cxnSpMk id="16" creationId="{3D7A77E4-FD64-A423-9493-168C48F22EA0}"/>
          </ac:cxnSpMkLst>
        </pc:cxnChg>
      </pc:sldChg>
    </pc:docChg>
  </pc:docChgLst>
  <pc:docChgLst>
    <pc:chgData name="Kefan Chen" userId="efc0740212d19fd3" providerId="LiveId" clId="{47E42183-BAF3-44A6-8A99-93D25AADA46F}"/>
    <pc:docChg chg="undo custSel addSld modSld sldOrd">
      <pc:chgData name="Kefan Chen" userId="efc0740212d19fd3" providerId="LiveId" clId="{47E42183-BAF3-44A6-8A99-93D25AADA46F}" dt="2025-10-05T16:44:46.632" v="71" actId="1076"/>
      <pc:docMkLst>
        <pc:docMk/>
      </pc:docMkLst>
      <pc:sldChg chg="addSp modSp mod">
        <pc:chgData name="Kefan Chen" userId="efc0740212d19fd3" providerId="LiveId" clId="{47E42183-BAF3-44A6-8A99-93D25AADA46F}" dt="2025-10-05T16:41:32.881" v="27" actId="14100"/>
        <pc:sldMkLst>
          <pc:docMk/>
          <pc:sldMk cId="2998564678" sldId="290"/>
        </pc:sldMkLst>
        <pc:spChg chg="add mod">
          <ac:chgData name="Kefan Chen" userId="efc0740212d19fd3" providerId="LiveId" clId="{47E42183-BAF3-44A6-8A99-93D25AADA46F}" dt="2025-10-05T16:41:32.881" v="27" actId="14100"/>
          <ac:spMkLst>
            <pc:docMk/>
            <pc:sldMk cId="2998564678" sldId="290"/>
            <ac:spMk id="3" creationId="{297E76DA-2F80-3497-F574-A37A06FCF37F}"/>
          </ac:spMkLst>
        </pc:spChg>
      </pc:sldChg>
      <pc:sldChg chg="addSp delSp modSp mod">
        <pc:chgData name="Kefan Chen" userId="efc0740212d19fd3" providerId="LiveId" clId="{47E42183-BAF3-44A6-8A99-93D25AADA46F}" dt="2025-10-05T16:43:12.368" v="33" actId="1076"/>
        <pc:sldMkLst>
          <pc:docMk/>
          <pc:sldMk cId="3887572608" sldId="291"/>
        </pc:sldMkLst>
        <pc:spChg chg="mod">
          <ac:chgData name="Kefan Chen" userId="efc0740212d19fd3" providerId="LiveId" clId="{47E42183-BAF3-44A6-8A99-93D25AADA46F}" dt="2025-10-05T16:40:29.232" v="22" actId="14100"/>
          <ac:spMkLst>
            <pc:docMk/>
            <pc:sldMk cId="3887572608" sldId="291"/>
            <ac:spMk id="3" creationId="{ED8434EC-D6B8-DA45-3F15-AF65FC165A4D}"/>
          </ac:spMkLst>
        </pc:spChg>
        <pc:spChg chg="mod">
          <ac:chgData name="Kefan Chen" userId="efc0740212d19fd3" providerId="LiveId" clId="{47E42183-BAF3-44A6-8A99-93D25AADA46F}" dt="2025-10-05T16:40:31.800" v="23" actId="14100"/>
          <ac:spMkLst>
            <pc:docMk/>
            <pc:sldMk cId="3887572608" sldId="291"/>
            <ac:spMk id="6" creationId="{3C2B89C4-C0F1-B46E-DDC3-78634C0225BE}"/>
          </ac:spMkLst>
        </pc:spChg>
        <pc:spChg chg="mod">
          <ac:chgData name="Kefan Chen" userId="efc0740212d19fd3" providerId="LiveId" clId="{47E42183-BAF3-44A6-8A99-93D25AADA46F}" dt="2025-10-05T16:43:12.368" v="33" actId="1076"/>
          <ac:spMkLst>
            <pc:docMk/>
            <pc:sldMk cId="3887572608" sldId="291"/>
            <ac:spMk id="8" creationId="{1CB4313A-474B-EFC7-E118-9DA08B036381}"/>
          </ac:spMkLst>
        </pc:spChg>
      </pc:sldChg>
      <pc:sldChg chg="addSp delSp modSp add mod">
        <pc:chgData name="Kefan Chen" userId="efc0740212d19fd3" providerId="LiveId" clId="{47E42183-BAF3-44A6-8A99-93D25AADA46F}" dt="2025-10-05T16:40:57.128" v="26" actId="14100"/>
        <pc:sldMkLst>
          <pc:docMk/>
          <pc:sldMk cId="3223117846" sldId="293"/>
        </pc:sldMkLst>
        <pc:spChg chg="add mod">
          <ac:chgData name="Kefan Chen" userId="efc0740212d19fd3" providerId="LiveId" clId="{47E42183-BAF3-44A6-8A99-93D25AADA46F}" dt="2025-10-05T16:40:57.128" v="26" actId="14100"/>
          <ac:spMkLst>
            <pc:docMk/>
            <pc:sldMk cId="3223117846" sldId="293"/>
            <ac:spMk id="7" creationId="{DDEECB4C-69C6-54B4-F83B-5BDD49AAB14B}"/>
          </ac:spMkLst>
        </pc:spChg>
      </pc:sldChg>
      <pc:sldChg chg="addSp modSp add mod">
        <pc:chgData name="Kefan Chen" userId="efc0740212d19fd3" providerId="LiveId" clId="{47E42183-BAF3-44A6-8A99-93D25AADA46F}" dt="2025-10-05T16:38:18.577" v="12" actId="14100"/>
        <pc:sldMkLst>
          <pc:docMk/>
          <pc:sldMk cId="3221733223" sldId="294"/>
        </pc:sldMkLst>
        <pc:spChg chg="add mod">
          <ac:chgData name="Kefan Chen" userId="efc0740212d19fd3" providerId="LiveId" clId="{47E42183-BAF3-44A6-8A99-93D25AADA46F}" dt="2025-10-05T16:38:18.577" v="12" actId="14100"/>
          <ac:spMkLst>
            <pc:docMk/>
            <pc:sldMk cId="3221733223" sldId="294"/>
            <ac:spMk id="3" creationId="{D2689BBC-8900-2E48-2BA3-1950B9ABCD82}"/>
          </ac:spMkLst>
        </pc:spChg>
      </pc:sldChg>
      <pc:sldChg chg="addSp modSp add mod ord">
        <pc:chgData name="Kefan Chen" userId="efc0740212d19fd3" providerId="LiveId" clId="{47E42183-BAF3-44A6-8A99-93D25AADA46F}" dt="2025-10-05T16:44:46.632" v="71" actId="1076"/>
        <pc:sldMkLst>
          <pc:docMk/>
          <pc:sldMk cId="1164129650" sldId="295"/>
        </pc:sldMkLst>
        <pc:spChg chg="mod">
          <ac:chgData name="Kefan Chen" userId="efc0740212d19fd3" providerId="LiveId" clId="{47E42183-BAF3-44A6-8A99-93D25AADA46F}" dt="2025-10-05T16:42:10.720" v="32" actId="14100"/>
          <ac:spMkLst>
            <pc:docMk/>
            <pc:sldMk cId="1164129650" sldId="295"/>
            <ac:spMk id="3" creationId="{B499B354-BABC-F671-FB1D-5D4C592F670E}"/>
          </ac:spMkLst>
        </pc:spChg>
        <pc:spChg chg="add mod">
          <ac:chgData name="Kefan Chen" userId="efc0740212d19fd3" providerId="LiveId" clId="{47E42183-BAF3-44A6-8A99-93D25AADA46F}" dt="2025-10-05T16:44:46.632" v="71" actId="1076"/>
          <ac:spMkLst>
            <pc:docMk/>
            <pc:sldMk cId="1164129650" sldId="295"/>
            <ac:spMk id="4" creationId="{A16BA5FC-068C-3356-2E35-B95413E0116E}"/>
          </ac:spMkLst>
        </pc:spChg>
      </pc:sldChg>
    </pc:docChg>
  </pc:docChgLst>
  <pc:docChgLst>
    <pc:chgData name="Kefan Chen" userId="efc0740212d19fd3" providerId="Windows Live" clId="Web-{4B542A13-6E3B-C58D-8064-EE53232A0EBB}"/>
    <pc:docChg chg="modSld">
      <pc:chgData name="Kefan Chen" userId="efc0740212d19fd3" providerId="Windows Live" clId="Web-{4B542A13-6E3B-C58D-8064-EE53232A0EBB}" dt="2025-10-05T09:17:00.378" v="6" actId="1076"/>
      <pc:docMkLst>
        <pc:docMk/>
      </pc:docMkLst>
      <pc:sldChg chg="addSp delSp modSp">
        <pc:chgData name="Kefan Chen" userId="efc0740212d19fd3" providerId="Windows Live" clId="Web-{4B542A13-6E3B-C58D-8064-EE53232A0EBB}" dt="2025-10-05T09:17:00.378" v="6" actId="1076"/>
        <pc:sldMkLst>
          <pc:docMk/>
          <pc:sldMk cId="4000231003" sldId="285"/>
        </pc:sldMkLst>
      </pc:sldChg>
    </pc:docChg>
  </pc:docChgLst>
  <pc:docChgLst>
    <pc:chgData name="Kefan Chen" userId="efc0740212d19fd3" providerId="Windows Live" clId="Web-{67C8C5E7-C4AA-F387-AD28-3159196A91ED}"/>
    <pc:docChg chg="modSld">
      <pc:chgData name="Kefan Chen" userId="efc0740212d19fd3" providerId="Windows Live" clId="Web-{67C8C5E7-C4AA-F387-AD28-3159196A91ED}" dt="2025-10-05T09:18:32.333" v="38"/>
      <pc:docMkLst>
        <pc:docMk/>
      </pc:docMkLst>
      <pc:sldChg chg="addSp delSp modSp">
        <pc:chgData name="Kefan Chen" userId="efc0740212d19fd3" providerId="Windows Live" clId="Web-{67C8C5E7-C4AA-F387-AD28-3159196A91ED}" dt="2025-10-05T09:18:32.333" v="38"/>
        <pc:sldMkLst>
          <pc:docMk/>
          <pc:sldMk cId="4000231003" sldId="285"/>
        </pc:sldMkLst>
        <pc:spChg chg="mod">
          <ac:chgData name="Kefan Chen" userId="efc0740212d19fd3" providerId="Windows Live" clId="Web-{67C8C5E7-C4AA-F387-AD28-3159196A91ED}" dt="2025-10-05T09:15:19.959" v="27" actId="20577"/>
          <ac:spMkLst>
            <pc:docMk/>
            <pc:sldMk cId="4000231003" sldId="285"/>
            <ac:spMk id="2" creationId="{4D08C053-6D99-4779-2E92-7EAFFCA7795D}"/>
          </ac:spMkLst>
        </pc:spChg>
        <pc:spChg chg="mod">
          <ac:chgData name="Kefan Chen" userId="efc0740212d19fd3" providerId="Windows Live" clId="Web-{67C8C5E7-C4AA-F387-AD28-3159196A91ED}" dt="2025-10-05T09:13:54.561" v="26" actId="1076"/>
          <ac:spMkLst>
            <pc:docMk/>
            <pc:sldMk cId="4000231003" sldId="285"/>
            <ac:spMk id="3" creationId="{DFFDBFCC-95C9-11F3-3E0E-E2F2D0273708}"/>
          </ac:spMkLst>
        </pc:spChg>
        <pc:cxnChg chg="add mod">
          <ac:chgData name="Kefan Chen" userId="efc0740212d19fd3" providerId="Windows Live" clId="Web-{67C8C5E7-C4AA-F387-AD28-3159196A91ED}" dt="2025-10-05T09:18:32.333" v="38"/>
          <ac:cxnSpMkLst>
            <pc:docMk/>
            <pc:sldMk cId="4000231003" sldId="285"/>
            <ac:cxnSpMk id="7" creationId="{5C2FA759-688E-B2A5-620E-763ADA471809}"/>
          </ac:cxnSpMkLst>
        </pc:cxnChg>
      </pc:sldChg>
    </pc:docChg>
  </pc:docChgLst>
  <pc:docChgLst>
    <pc:chgData name="Kefan Chen" userId="efc0740212d19fd3" providerId="LiveId" clId="{13DF4214-2761-154B-B29A-A4A17E1E7347}"/>
    <pc:docChg chg="custSel modSld">
      <pc:chgData name="Kefan Chen" userId="efc0740212d19fd3" providerId="LiveId" clId="{13DF4214-2761-154B-B29A-A4A17E1E7347}" dt="2025-10-01T12:07:32.891" v="10" actId="20577"/>
      <pc:docMkLst>
        <pc:docMk/>
      </pc:docMkLst>
      <pc:sldChg chg="modSp mod">
        <pc:chgData name="Kefan Chen" userId="efc0740212d19fd3" providerId="LiveId" clId="{13DF4214-2761-154B-B29A-A4A17E1E7347}" dt="2025-10-01T12:07:32.891" v="10" actId="20577"/>
        <pc:sldMkLst>
          <pc:docMk/>
          <pc:sldMk cId="4000231003" sldId="285"/>
        </pc:sldMkLst>
        <pc:spChg chg="mod">
          <ac:chgData name="Kefan Chen" userId="efc0740212d19fd3" providerId="LiveId" clId="{13DF4214-2761-154B-B29A-A4A17E1E7347}" dt="2025-10-01T12:07:32.891" v="10" actId="20577"/>
          <ac:spMkLst>
            <pc:docMk/>
            <pc:sldMk cId="4000231003" sldId="285"/>
            <ac:spMk id="3" creationId="{DFFDBFCC-95C9-11F3-3E0E-E2F2D0273708}"/>
          </ac:spMkLst>
        </pc:spChg>
      </pc:sldChg>
    </pc:docChg>
  </pc:docChgLst>
  <pc:docChgLst>
    <pc:chgData name="Kefan Chen" userId="efc0740212d19fd3" providerId="Windows Live" clId="Web-{EEAF9DB3-72FD-F873-52C3-D7274E6EE1D4}"/>
    <pc:docChg chg="modSld">
      <pc:chgData name="Kefan Chen" userId="efc0740212d19fd3" providerId="Windows Live" clId="Web-{EEAF9DB3-72FD-F873-52C3-D7274E6EE1D4}" dt="2025-10-05T09:05:58.551" v="24" actId="20577"/>
      <pc:docMkLst>
        <pc:docMk/>
      </pc:docMkLst>
      <pc:sldChg chg="modSp">
        <pc:chgData name="Kefan Chen" userId="efc0740212d19fd3" providerId="Windows Live" clId="Web-{EEAF9DB3-72FD-F873-52C3-D7274E6EE1D4}" dt="2025-10-05T09:05:58.551" v="24" actId="20577"/>
        <pc:sldMkLst>
          <pc:docMk/>
          <pc:sldMk cId="4000231003" sldId="285"/>
        </pc:sldMkLst>
        <pc:spChg chg="mod">
          <ac:chgData name="Kefan Chen" userId="efc0740212d19fd3" providerId="Windows Live" clId="Web-{EEAF9DB3-72FD-F873-52C3-D7274E6EE1D4}" dt="2025-10-05T08:58:59.974" v="6" actId="1076"/>
          <ac:spMkLst>
            <pc:docMk/>
            <pc:sldMk cId="4000231003" sldId="285"/>
            <ac:spMk id="2" creationId="{4D08C053-6D99-4779-2E92-7EAFFCA7795D}"/>
          </ac:spMkLst>
        </pc:spChg>
        <pc:spChg chg="mod">
          <ac:chgData name="Kefan Chen" userId="efc0740212d19fd3" providerId="Windows Live" clId="Web-{EEAF9DB3-72FD-F873-52C3-D7274E6EE1D4}" dt="2025-10-05T09:05:58.551" v="24" actId="20577"/>
          <ac:spMkLst>
            <pc:docMk/>
            <pc:sldMk cId="4000231003" sldId="285"/>
            <ac:spMk id="3" creationId="{DFFDBFCC-95C9-11F3-3E0E-E2F2D0273708}"/>
          </ac:spMkLst>
        </pc:spChg>
      </pc:sldChg>
      <pc:sldChg chg="modSp">
        <pc:chgData name="Kefan Chen" userId="efc0740212d19fd3" providerId="Windows Live" clId="Web-{EEAF9DB3-72FD-F873-52C3-D7274E6EE1D4}" dt="2025-10-05T08:59:17.318" v="8" actId="1076"/>
        <pc:sldMkLst>
          <pc:docMk/>
          <pc:sldMk cId="3149422443" sldId="286"/>
        </pc:sldMkLst>
      </pc:sldChg>
      <pc:sldChg chg="modSp">
        <pc:chgData name="Kefan Chen" userId="efc0740212d19fd3" providerId="Windows Live" clId="Web-{EEAF9DB3-72FD-F873-52C3-D7274E6EE1D4}" dt="2025-10-05T08:59:35.678" v="14" actId="1076"/>
        <pc:sldMkLst>
          <pc:docMk/>
          <pc:sldMk cId="1240677976" sldId="287"/>
        </pc:sldMkLst>
      </pc:sldChg>
      <pc:sldChg chg="modSp">
        <pc:chgData name="Kefan Chen" userId="efc0740212d19fd3" providerId="Windows Live" clId="Web-{EEAF9DB3-72FD-F873-52C3-D7274E6EE1D4}" dt="2025-10-05T08:59:41.943" v="17" actId="1076"/>
        <pc:sldMkLst>
          <pc:docMk/>
          <pc:sldMk cId="729844282" sldId="288"/>
        </pc:sldMkLst>
      </pc:sldChg>
      <pc:sldChg chg="modSp">
        <pc:chgData name="Kefan Chen" userId="efc0740212d19fd3" providerId="Windows Live" clId="Web-{EEAF9DB3-72FD-F873-52C3-D7274E6EE1D4}" dt="2025-10-05T08:59:28.193" v="11" actId="1076"/>
        <pc:sldMkLst>
          <pc:docMk/>
          <pc:sldMk cId="4147888401" sldId="289"/>
        </pc:sldMkLst>
      </pc:sldChg>
    </pc:docChg>
  </pc:docChgLst>
  <pc:docChgLst>
    <pc:chgData name="Kefan Chen" userId="efc0740212d19fd3" providerId="Windows Live" clId="Web-{663C823D-591A-A7E0-A7E6-7FE7C1D58D47}"/>
    <pc:docChg chg="addSld delSld modSld">
      <pc:chgData name="Kefan Chen" userId="efc0740212d19fd3" providerId="Windows Live" clId="Web-{663C823D-591A-A7E0-A7E6-7FE7C1D58D47}" dt="2025-10-01T16:30:20.551" v="274" actId="20577"/>
      <pc:docMkLst>
        <pc:docMk/>
      </pc:docMkLst>
      <pc:sldChg chg="addSp delSp modSp">
        <pc:chgData name="Kefan Chen" userId="efc0740212d19fd3" providerId="Windows Live" clId="Web-{663C823D-591A-A7E0-A7E6-7FE7C1D58D47}" dt="2025-10-01T16:22:55.029" v="191" actId="20577"/>
        <pc:sldMkLst>
          <pc:docMk/>
          <pc:sldMk cId="4000231003" sldId="285"/>
        </pc:sldMkLst>
        <pc:spChg chg="mod">
          <ac:chgData name="Kefan Chen" userId="efc0740212d19fd3" providerId="Windows Live" clId="Web-{663C823D-591A-A7E0-A7E6-7FE7C1D58D47}" dt="2025-10-01T15:27:12.490" v="20" actId="14100"/>
          <ac:spMkLst>
            <pc:docMk/>
            <pc:sldMk cId="4000231003" sldId="285"/>
            <ac:spMk id="2" creationId="{4D08C053-6D99-4779-2E92-7EAFFCA7795D}"/>
          </ac:spMkLst>
        </pc:spChg>
        <pc:spChg chg="mod">
          <ac:chgData name="Kefan Chen" userId="efc0740212d19fd3" providerId="Windows Live" clId="Web-{663C823D-591A-A7E0-A7E6-7FE7C1D58D47}" dt="2025-10-01T16:22:55.029" v="191" actId="20577"/>
          <ac:spMkLst>
            <pc:docMk/>
            <pc:sldMk cId="4000231003" sldId="285"/>
            <ac:spMk id="3" creationId="{DFFDBFCC-95C9-11F3-3E0E-E2F2D0273708}"/>
          </ac:spMkLst>
        </pc:spChg>
      </pc:sldChg>
      <pc:sldChg chg="addSp modSp add replId">
        <pc:chgData name="Kefan Chen" userId="efc0740212d19fd3" providerId="Windows Live" clId="Web-{663C823D-591A-A7E0-A7E6-7FE7C1D58D47}" dt="2025-10-01T16:30:20.551" v="274" actId="20577"/>
        <pc:sldMkLst>
          <pc:docMk/>
          <pc:sldMk cId="3149422443" sldId="286"/>
        </pc:sldMkLst>
      </pc:sldChg>
      <pc:sldChg chg="modSp add replId">
        <pc:chgData name="Kefan Chen" userId="efc0740212d19fd3" providerId="Windows Live" clId="Web-{663C823D-591A-A7E0-A7E6-7FE7C1D58D47}" dt="2025-10-01T15:28:39.679" v="46" actId="20577"/>
        <pc:sldMkLst>
          <pc:docMk/>
          <pc:sldMk cId="1240677976" sldId="287"/>
        </pc:sldMkLst>
      </pc:sldChg>
      <pc:sldChg chg="modSp add replId">
        <pc:chgData name="Kefan Chen" userId="efc0740212d19fd3" providerId="Windows Live" clId="Web-{663C823D-591A-A7E0-A7E6-7FE7C1D58D47}" dt="2025-10-01T15:29:00.727" v="49" actId="20577"/>
        <pc:sldMkLst>
          <pc:docMk/>
          <pc:sldMk cId="729844282" sldId="288"/>
        </pc:sldMkLst>
      </pc:sldChg>
    </pc:docChg>
  </pc:docChgLst>
  <pc:docChgLst>
    <pc:chgData name="Kefan Chen" userId="efc0740212d19fd3" providerId="LiveId" clId="{8D13FB51-002E-4D64-9935-0D3776F1FE82}"/>
    <pc:docChg chg="undo custSel addSld delSld modSld sldOrd">
      <pc:chgData name="Kefan Chen" userId="efc0740212d19fd3" providerId="LiveId" clId="{8D13FB51-002E-4D64-9935-0D3776F1FE82}" dt="2025-10-07T15:45:06.836" v="2550" actId="20577"/>
      <pc:docMkLst>
        <pc:docMk/>
      </pc:docMkLst>
      <pc:sldChg chg="addSp delSp modSp mod modTransition">
        <pc:chgData name="Kefan Chen" userId="efc0740212d19fd3" providerId="LiveId" clId="{8D13FB51-002E-4D64-9935-0D3776F1FE82}" dt="2025-10-07T15:18:17.148" v="2364"/>
        <pc:sldMkLst>
          <pc:docMk/>
          <pc:sldMk cId="4000231003" sldId="285"/>
        </pc:sldMkLst>
        <pc:spChg chg="mod">
          <ac:chgData name="Kefan Chen" userId="efc0740212d19fd3" providerId="LiveId" clId="{8D13FB51-002E-4D64-9935-0D3776F1FE82}" dt="2025-10-05T12:24:42.785" v="357" actId="1076"/>
          <ac:spMkLst>
            <pc:docMk/>
            <pc:sldMk cId="4000231003" sldId="285"/>
            <ac:spMk id="2" creationId="{4D08C053-6D99-4779-2E92-7EAFFCA7795D}"/>
          </ac:spMkLst>
        </pc:spChg>
        <pc:spChg chg="mod">
          <ac:chgData name="Kefan Chen" userId="efc0740212d19fd3" providerId="LiveId" clId="{8D13FB51-002E-4D64-9935-0D3776F1FE82}" dt="2025-10-07T15:18:17.148" v="2364"/>
          <ac:spMkLst>
            <pc:docMk/>
            <pc:sldMk cId="4000231003" sldId="285"/>
            <ac:spMk id="3" creationId="{DFFDBFCC-95C9-11F3-3E0E-E2F2D0273708}"/>
          </ac:spMkLst>
        </pc:spChg>
        <pc:spChg chg="mod">
          <ac:chgData name="Kefan Chen" userId="efc0740212d19fd3" providerId="LiveId" clId="{8D13FB51-002E-4D64-9935-0D3776F1FE82}" dt="2025-10-06T11:02:52.401" v="2005"/>
          <ac:spMkLst>
            <pc:docMk/>
            <pc:sldMk cId="4000231003" sldId="285"/>
            <ac:spMk id="12" creationId="{002AB3EB-9314-5CC8-D302-5D450BB3024A}"/>
          </ac:spMkLst>
        </pc:spChg>
        <pc:spChg chg="add del">
          <ac:chgData name="Kefan Chen" userId="efc0740212d19fd3" providerId="LiveId" clId="{8D13FB51-002E-4D64-9935-0D3776F1FE82}" dt="2025-10-06T07:36:26.359" v="1702" actId="478"/>
          <ac:spMkLst>
            <pc:docMk/>
            <pc:sldMk cId="4000231003" sldId="285"/>
            <ac:spMk id="19" creationId="{BFFEB921-1BE2-DC76-B14E-83A0620ADFDE}"/>
          </ac:spMkLst>
        </pc:spChg>
        <pc:picChg chg="add mod ord">
          <ac:chgData name="Kefan Chen" userId="efc0740212d19fd3" providerId="LiveId" clId="{8D13FB51-002E-4D64-9935-0D3776F1FE82}" dt="2025-10-06T11:03:47.612" v="2007" actId="1076"/>
          <ac:picMkLst>
            <pc:docMk/>
            <pc:sldMk cId="4000231003" sldId="285"/>
            <ac:picMk id="10" creationId="{32FFAC85-06F4-4054-3249-578A008886AC}"/>
          </ac:picMkLst>
        </pc:picChg>
        <pc:picChg chg="del mod">
          <ac:chgData name="Kefan Chen" userId="efc0740212d19fd3" providerId="LiveId" clId="{8D13FB51-002E-4D64-9935-0D3776F1FE82}" dt="2025-10-06T11:02:08.171" v="1993" actId="478"/>
          <ac:picMkLst>
            <pc:docMk/>
            <pc:sldMk cId="4000231003" sldId="285"/>
            <ac:picMk id="11" creationId="{95E44CAF-C26F-AA46-B76F-02D22668F4E3}"/>
          </ac:picMkLst>
        </pc:picChg>
        <pc:picChg chg="mod">
          <ac:chgData name="Kefan Chen" userId="efc0740212d19fd3" providerId="LiveId" clId="{8D13FB51-002E-4D64-9935-0D3776F1FE82}" dt="2025-10-06T07:36:15.367" v="1700" actId="14100"/>
          <ac:picMkLst>
            <pc:docMk/>
            <pc:sldMk cId="4000231003" sldId="285"/>
            <ac:picMk id="14" creationId="{E3BDB5D8-F42B-DE82-A7AA-2CF503356AD1}"/>
          </ac:picMkLst>
        </pc:picChg>
        <pc:picChg chg="add mod">
          <ac:chgData name="Kefan Chen" userId="efc0740212d19fd3" providerId="LiveId" clId="{8D13FB51-002E-4D64-9935-0D3776F1FE82}" dt="2025-10-06T11:03:44.491" v="2006" actId="1076"/>
          <ac:picMkLst>
            <pc:docMk/>
            <pc:sldMk cId="4000231003" sldId="285"/>
            <ac:picMk id="17" creationId="{4674F5D4-2E56-4FD3-0551-99B68D732F9D}"/>
          </ac:picMkLst>
        </pc:picChg>
        <pc:picChg chg="add del mod modCrop">
          <ac:chgData name="Kefan Chen" userId="efc0740212d19fd3" providerId="LiveId" clId="{8D13FB51-002E-4D64-9935-0D3776F1FE82}" dt="2025-10-06T11:02:08.731" v="1995" actId="478"/>
          <ac:picMkLst>
            <pc:docMk/>
            <pc:sldMk cId="4000231003" sldId="285"/>
            <ac:picMk id="21" creationId="{34CFC63A-0A14-8FEE-9A5B-850B841C8AA5}"/>
          </ac:picMkLst>
        </pc:picChg>
        <pc:cxnChg chg="mod">
          <ac:chgData name="Kefan Chen" userId="efc0740212d19fd3" providerId="LiveId" clId="{8D13FB51-002E-4D64-9935-0D3776F1FE82}" dt="2025-10-06T07:35:57.990" v="1696" actId="14100"/>
          <ac:cxnSpMkLst>
            <pc:docMk/>
            <pc:sldMk cId="4000231003" sldId="285"/>
            <ac:cxnSpMk id="5" creationId="{479A9ACE-3BC1-817B-093F-425AE391DB88}"/>
          </ac:cxnSpMkLst>
        </pc:cxnChg>
        <pc:cxnChg chg="mod">
          <ac:chgData name="Kefan Chen" userId="efc0740212d19fd3" providerId="LiveId" clId="{8D13FB51-002E-4D64-9935-0D3776F1FE82}" dt="2025-10-06T07:35:57.990" v="1696" actId="14100"/>
          <ac:cxnSpMkLst>
            <pc:docMk/>
            <pc:sldMk cId="4000231003" sldId="285"/>
            <ac:cxnSpMk id="6" creationId="{61D3FF9E-B93F-B6BD-4C02-0D14CF24FF0F}"/>
          </ac:cxnSpMkLst>
        </pc:cxnChg>
        <pc:cxnChg chg="mod">
          <ac:chgData name="Kefan Chen" userId="efc0740212d19fd3" providerId="LiveId" clId="{8D13FB51-002E-4D64-9935-0D3776F1FE82}" dt="2025-10-06T07:35:57.990" v="1696" actId="14100"/>
          <ac:cxnSpMkLst>
            <pc:docMk/>
            <pc:sldMk cId="4000231003" sldId="285"/>
            <ac:cxnSpMk id="15" creationId="{A3E59054-D2D0-EF07-60E9-2818FC25E771}"/>
          </ac:cxnSpMkLst>
        </pc:cxnChg>
        <pc:cxnChg chg="mod">
          <ac:chgData name="Kefan Chen" userId="efc0740212d19fd3" providerId="LiveId" clId="{8D13FB51-002E-4D64-9935-0D3776F1FE82}" dt="2025-10-06T07:35:57.990" v="1696" actId="14100"/>
          <ac:cxnSpMkLst>
            <pc:docMk/>
            <pc:sldMk cId="4000231003" sldId="285"/>
            <ac:cxnSpMk id="16" creationId="{3D7A77E4-FD64-A423-9493-168C48F22EA0}"/>
          </ac:cxnSpMkLst>
        </pc:cxnChg>
      </pc:sldChg>
      <pc:sldChg chg="addSp delSp modSp mod modTransition">
        <pc:chgData name="Kefan Chen" userId="efc0740212d19fd3" providerId="LiveId" clId="{8D13FB51-002E-4D64-9935-0D3776F1FE82}" dt="2025-10-06T14:14:02.301" v="2214" actId="1076"/>
        <pc:sldMkLst>
          <pc:docMk/>
          <pc:sldMk cId="3149422443" sldId="286"/>
        </pc:sldMkLst>
        <pc:spChg chg="del mod">
          <ac:chgData name="Kefan Chen" userId="efc0740212d19fd3" providerId="LiveId" clId="{8D13FB51-002E-4D64-9935-0D3776F1FE82}" dt="2025-10-06T07:48:16.347" v="1869" actId="478"/>
          <ac:spMkLst>
            <pc:docMk/>
            <pc:sldMk cId="3149422443" sldId="286"/>
            <ac:spMk id="2" creationId="{ECBC9591-D727-75BB-B358-6F9F8F07EB06}"/>
          </ac:spMkLst>
        </pc:spChg>
        <pc:spChg chg="add del mod">
          <ac:chgData name="Kefan Chen" userId="efc0740212d19fd3" providerId="LiveId" clId="{8D13FB51-002E-4D64-9935-0D3776F1FE82}" dt="2025-10-06T07:48:18.891" v="1871" actId="478"/>
          <ac:spMkLst>
            <pc:docMk/>
            <pc:sldMk cId="3149422443" sldId="286"/>
            <ac:spMk id="4" creationId="{9E6A1424-04A3-0B95-FC91-648212165F54}"/>
          </ac:spMkLst>
        </pc:spChg>
        <pc:spChg chg="add mod">
          <ac:chgData name="Kefan Chen" userId="efc0740212d19fd3" providerId="LiveId" clId="{8D13FB51-002E-4D64-9935-0D3776F1FE82}" dt="2025-10-06T07:48:16.574" v="1870"/>
          <ac:spMkLst>
            <pc:docMk/>
            <pc:sldMk cId="3149422443" sldId="286"/>
            <ac:spMk id="5" creationId="{B15003A8-2488-4CC0-6E0B-119EBD3D9BB4}"/>
          </ac:spMkLst>
        </pc:spChg>
        <pc:picChg chg="add del mod">
          <ac:chgData name="Kefan Chen" userId="efc0740212d19fd3" providerId="LiveId" clId="{8D13FB51-002E-4D64-9935-0D3776F1FE82}" dt="2025-10-06T11:04:44.591" v="2011" actId="478"/>
          <ac:picMkLst>
            <pc:docMk/>
            <pc:sldMk cId="3149422443" sldId="286"/>
            <ac:picMk id="6" creationId="{830674F0-D541-2923-FBF6-AAC629EAD801}"/>
          </ac:picMkLst>
        </pc:picChg>
        <pc:picChg chg="add mod">
          <ac:chgData name="Kefan Chen" userId="efc0740212d19fd3" providerId="LiveId" clId="{8D13FB51-002E-4D64-9935-0D3776F1FE82}" dt="2025-10-06T14:14:02.301" v="2214" actId="1076"/>
          <ac:picMkLst>
            <pc:docMk/>
            <pc:sldMk cId="3149422443" sldId="286"/>
            <ac:picMk id="8" creationId="{3FE1AEDA-0DBD-75E0-3561-34CCC2EFF5CC}"/>
          </ac:picMkLst>
        </pc:picChg>
        <pc:picChg chg="add del mod modCrop">
          <ac:chgData name="Kefan Chen" userId="efc0740212d19fd3" providerId="LiveId" clId="{8D13FB51-002E-4D64-9935-0D3776F1FE82}" dt="2025-10-06T14:13:53.550" v="2211" actId="478"/>
          <ac:picMkLst>
            <pc:docMk/>
            <pc:sldMk cId="3149422443" sldId="286"/>
            <ac:picMk id="14" creationId="{0BA894E9-D291-41B5-1DBF-D2632137C3BA}"/>
          </ac:picMkLst>
        </pc:picChg>
      </pc:sldChg>
      <pc:sldChg chg="addSp delSp modSp del mod modTransition">
        <pc:chgData name="Kefan Chen" userId="efc0740212d19fd3" providerId="LiveId" clId="{8D13FB51-002E-4D64-9935-0D3776F1FE82}" dt="2025-10-06T08:09:41.474" v="1982" actId="47"/>
        <pc:sldMkLst>
          <pc:docMk/>
          <pc:sldMk cId="1240677976" sldId="287"/>
        </pc:sldMkLst>
        <pc:spChg chg="del mod">
          <ac:chgData name="Kefan Chen" userId="efc0740212d19fd3" providerId="LiveId" clId="{8D13FB51-002E-4D64-9935-0D3776F1FE82}" dt="2025-10-06T07:45:28.469" v="1818" actId="478"/>
          <ac:spMkLst>
            <pc:docMk/>
            <pc:sldMk cId="1240677976" sldId="287"/>
            <ac:spMk id="3" creationId="{49914B91-9ED0-7B00-4053-27FFD9CE2A65}"/>
          </ac:spMkLst>
        </pc:spChg>
        <pc:spChg chg="add mod">
          <ac:chgData name="Kefan Chen" userId="efc0740212d19fd3" providerId="LiveId" clId="{8D13FB51-002E-4D64-9935-0D3776F1FE82}" dt="2025-10-06T07:46:00.150" v="1851" actId="20577"/>
          <ac:spMkLst>
            <pc:docMk/>
            <pc:sldMk cId="1240677976" sldId="287"/>
            <ac:spMk id="4" creationId="{5BC845BA-7912-0A22-19A8-3A4BD7C2123B}"/>
          </ac:spMkLst>
        </pc:spChg>
      </pc:sldChg>
      <pc:sldChg chg="addSp delSp modSp del mod modTransition">
        <pc:chgData name="Kefan Chen" userId="efc0740212d19fd3" providerId="LiveId" clId="{8D13FB51-002E-4D64-9935-0D3776F1FE82}" dt="2025-10-06T08:09:44.368" v="1983" actId="47"/>
        <pc:sldMkLst>
          <pc:docMk/>
          <pc:sldMk cId="729844282" sldId="288"/>
        </pc:sldMkLst>
      </pc:sldChg>
      <pc:sldChg chg="addSp delSp modSp add mod modTransition">
        <pc:chgData name="Kefan Chen" userId="efc0740212d19fd3" providerId="LiveId" clId="{8D13FB51-002E-4D64-9935-0D3776F1FE82}" dt="2025-10-07T15:19:28.029" v="2391" actId="20577"/>
        <pc:sldMkLst>
          <pc:docMk/>
          <pc:sldMk cId="718464419" sldId="289"/>
        </pc:sldMkLst>
        <pc:spChg chg="del mod">
          <ac:chgData name="Kefan Chen" userId="efc0740212d19fd3" providerId="LiveId" clId="{8D13FB51-002E-4D64-9935-0D3776F1FE82}" dt="2025-10-06T07:48:41.100" v="1877" actId="478"/>
          <ac:spMkLst>
            <pc:docMk/>
            <pc:sldMk cId="718464419" sldId="289"/>
            <ac:spMk id="2" creationId="{B6BAA763-B464-E24A-B44B-C713A899AEF6}"/>
          </ac:spMkLst>
        </pc:spChg>
        <pc:spChg chg="add mod">
          <ac:chgData name="Kefan Chen" userId="efc0740212d19fd3" providerId="LiveId" clId="{8D13FB51-002E-4D64-9935-0D3776F1FE82}" dt="2025-10-06T07:46:35.566" v="1854" actId="14100"/>
          <ac:spMkLst>
            <pc:docMk/>
            <pc:sldMk cId="718464419" sldId="289"/>
            <ac:spMk id="3" creationId="{D6632F49-23EE-4369-F78D-AA05CC56F85C}"/>
          </ac:spMkLst>
        </pc:spChg>
        <pc:spChg chg="add mod">
          <ac:chgData name="Kefan Chen" userId="efc0740212d19fd3" providerId="LiveId" clId="{8D13FB51-002E-4D64-9935-0D3776F1FE82}" dt="2025-10-06T11:07:08.114" v="2055" actId="20577"/>
          <ac:spMkLst>
            <pc:docMk/>
            <pc:sldMk cId="718464419" sldId="289"/>
            <ac:spMk id="4" creationId="{F32868CF-903B-DEE3-DA90-DA4B525E1F40}"/>
          </ac:spMkLst>
        </pc:spChg>
        <pc:spChg chg="add mod">
          <ac:chgData name="Kefan Chen" userId="efc0740212d19fd3" providerId="LiveId" clId="{8D13FB51-002E-4D64-9935-0D3776F1FE82}" dt="2025-10-06T07:48:39.437" v="1876"/>
          <ac:spMkLst>
            <pc:docMk/>
            <pc:sldMk cId="718464419" sldId="289"/>
            <ac:spMk id="6" creationId="{937CA3BA-2F0C-A17C-82D4-94F86353AD3C}"/>
          </ac:spMkLst>
        </pc:spChg>
        <pc:spChg chg="add del mod">
          <ac:chgData name="Kefan Chen" userId="efc0740212d19fd3" providerId="LiveId" clId="{8D13FB51-002E-4D64-9935-0D3776F1FE82}" dt="2025-10-06T07:48:54.315" v="1879" actId="478"/>
          <ac:spMkLst>
            <pc:docMk/>
            <pc:sldMk cId="718464419" sldId="289"/>
            <ac:spMk id="8" creationId="{469C4271-AFD8-D2AA-4685-918FB3E6ECAE}"/>
          </ac:spMkLst>
        </pc:spChg>
        <pc:spChg chg="add mod">
          <ac:chgData name="Kefan Chen" userId="efc0740212d19fd3" providerId="LiveId" clId="{8D13FB51-002E-4D64-9935-0D3776F1FE82}" dt="2025-10-06T07:48:42.142" v="1878"/>
          <ac:spMkLst>
            <pc:docMk/>
            <pc:sldMk cId="718464419" sldId="289"/>
            <ac:spMk id="9" creationId="{325D48AE-1582-4BB4-4C88-59B8054FACEF}"/>
          </ac:spMkLst>
        </pc:spChg>
        <pc:spChg chg="add del mod">
          <ac:chgData name="Kefan Chen" userId="efc0740212d19fd3" providerId="LiveId" clId="{8D13FB51-002E-4D64-9935-0D3776F1FE82}" dt="2025-10-06T11:12:28.669" v="2074" actId="21"/>
          <ac:spMkLst>
            <pc:docMk/>
            <pc:sldMk cId="718464419" sldId="289"/>
            <ac:spMk id="11" creationId="{20A3E3A0-82F1-BF01-D7B4-E4DD72F901CA}"/>
          </ac:spMkLst>
        </pc:spChg>
        <pc:spChg chg="add mod">
          <ac:chgData name="Kefan Chen" userId="efc0740212d19fd3" providerId="LiveId" clId="{8D13FB51-002E-4D64-9935-0D3776F1FE82}" dt="2025-10-06T11:12:52.404" v="2082" actId="1076"/>
          <ac:spMkLst>
            <pc:docMk/>
            <pc:sldMk cId="718464419" sldId="289"/>
            <ac:spMk id="13" creationId="{20A3E3A0-82F1-BF01-D7B4-E4DD72F901CA}"/>
          </ac:spMkLst>
        </pc:spChg>
        <pc:spChg chg="add mod">
          <ac:chgData name="Kefan Chen" userId="efc0740212d19fd3" providerId="LiveId" clId="{8D13FB51-002E-4D64-9935-0D3776F1FE82}" dt="2025-10-07T15:19:28.029" v="2391" actId="20577"/>
          <ac:spMkLst>
            <pc:docMk/>
            <pc:sldMk cId="718464419" sldId="289"/>
            <ac:spMk id="17" creationId="{9E66E107-D193-630D-139F-6B017B81789F}"/>
          </ac:spMkLst>
        </pc:spChg>
        <pc:picChg chg="add del mod ord modCrop">
          <ac:chgData name="Kefan Chen" userId="efc0740212d19fd3" providerId="LiveId" clId="{8D13FB51-002E-4D64-9935-0D3776F1FE82}" dt="2025-10-06T14:14:30.847" v="2221" actId="478"/>
          <ac:picMkLst>
            <pc:docMk/>
            <pc:sldMk cId="718464419" sldId="289"/>
            <ac:picMk id="5" creationId="{0F7FE8E8-C33A-EFA9-5E99-7E1C2E7D1B9C}"/>
          </ac:picMkLst>
        </pc:picChg>
        <pc:picChg chg="add mod ord">
          <ac:chgData name="Kefan Chen" userId="efc0740212d19fd3" providerId="LiveId" clId="{8D13FB51-002E-4D64-9935-0D3776F1FE82}" dt="2025-10-06T11:12:32.923" v="2075" actId="14100"/>
          <ac:picMkLst>
            <pc:docMk/>
            <pc:sldMk cId="718464419" sldId="289"/>
            <ac:picMk id="10" creationId="{9219CF3F-3D54-D58C-B580-63CABDDA43E4}"/>
          </ac:picMkLst>
        </pc:picChg>
        <pc:picChg chg="add del mod">
          <ac:chgData name="Kefan Chen" userId="efc0740212d19fd3" providerId="LiveId" clId="{8D13FB51-002E-4D64-9935-0D3776F1FE82}" dt="2025-10-06T11:12:28.669" v="2074" actId="21"/>
          <ac:picMkLst>
            <pc:docMk/>
            <pc:sldMk cId="718464419" sldId="289"/>
            <ac:picMk id="12" creationId="{9BCFEAE0-7F61-4D3B-3FB2-7944C9D33400}"/>
          </ac:picMkLst>
        </pc:picChg>
        <pc:picChg chg="add del mod">
          <ac:chgData name="Kefan Chen" userId="efc0740212d19fd3" providerId="LiveId" clId="{8D13FB51-002E-4D64-9935-0D3776F1FE82}" dt="2025-10-06T11:12:48.890" v="2081" actId="478"/>
          <ac:picMkLst>
            <pc:docMk/>
            <pc:sldMk cId="718464419" sldId="289"/>
            <ac:picMk id="14" creationId="{9BCFEAE0-7F61-4D3B-3FB2-7944C9D33400}"/>
          </ac:picMkLst>
        </pc:picChg>
        <pc:picChg chg="add mod">
          <ac:chgData name="Kefan Chen" userId="efc0740212d19fd3" providerId="LiveId" clId="{8D13FB51-002E-4D64-9935-0D3776F1FE82}" dt="2025-10-06T14:00:03.825" v="2168" actId="14100"/>
          <ac:picMkLst>
            <pc:docMk/>
            <pc:sldMk cId="718464419" sldId="289"/>
            <ac:picMk id="16" creationId="{03BDCF67-ED7F-090B-B94A-254AB19F4687}"/>
          </ac:picMkLst>
        </pc:picChg>
        <pc:picChg chg="add mod ord modCrop">
          <ac:chgData name="Kefan Chen" userId="efc0740212d19fd3" providerId="LiveId" clId="{8D13FB51-002E-4D64-9935-0D3776F1FE82}" dt="2025-10-06T14:14:58.486" v="2240" actId="732"/>
          <ac:picMkLst>
            <pc:docMk/>
            <pc:sldMk cId="718464419" sldId="289"/>
            <ac:picMk id="18" creationId="{00B9C1FB-8560-2E34-04DA-F08C2F31D959}"/>
          </ac:picMkLst>
        </pc:picChg>
      </pc:sldChg>
      <pc:sldChg chg="add del">
        <pc:chgData name="Kefan Chen" userId="efc0740212d19fd3" providerId="LiveId" clId="{8D13FB51-002E-4D64-9935-0D3776F1FE82}" dt="2025-10-05T14:06:44.169" v="515" actId="47"/>
        <pc:sldMkLst>
          <pc:docMk/>
          <pc:sldMk cId="1178230452" sldId="289"/>
        </pc:sldMkLst>
      </pc:sldChg>
      <pc:sldChg chg="addSp delSp modSp add del mod modTransition">
        <pc:chgData name="Kefan Chen" userId="efc0740212d19fd3" providerId="LiveId" clId="{8D13FB51-002E-4D64-9935-0D3776F1FE82}" dt="2025-10-05T14:06:27.416" v="513" actId="47"/>
        <pc:sldMkLst>
          <pc:docMk/>
          <pc:sldMk cId="3197632897" sldId="289"/>
        </pc:sldMkLst>
      </pc:sldChg>
      <pc:sldChg chg="addSp modSp del">
        <pc:chgData name="Kefan Chen" userId="efc0740212d19fd3" providerId="LiveId" clId="{8D13FB51-002E-4D64-9935-0D3776F1FE82}" dt="2025-10-05T13:27:40.428" v="373" actId="47"/>
        <pc:sldMkLst>
          <pc:docMk/>
          <pc:sldMk cId="4147888401" sldId="289"/>
        </pc:sldMkLst>
      </pc:sldChg>
      <pc:sldChg chg="addSp delSp modSp add mod ord">
        <pc:chgData name="Kefan Chen" userId="efc0740212d19fd3" providerId="LiveId" clId="{8D13FB51-002E-4D64-9935-0D3776F1FE82}" dt="2025-10-07T15:30:11.731" v="2450" actId="571"/>
        <pc:sldMkLst>
          <pc:docMk/>
          <pc:sldMk cId="2998564678" sldId="290"/>
        </pc:sldMkLst>
        <pc:spChg chg="mod">
          <ac:chgData name="Kefan Chen" userId="efc0740212d19fd3" providerId="LiveId" clId="{8D13FB51-002E-4D64-9935-0D3776F1FE82}" dt="2025-10-06T07:49:21.099" v="1885" actId="20577"/>
          <ac:spMkLst>
            <pc:docMk/>
            <pc:sldMk cId="2998564678" sldId="290"/>
            <ac:spMk id="2" creationId="{B0A85B8F-FCF9-41A0-4833-1BEEBDE76F45}"/>
          </ac:spMkLst>
        </pc:spChg>
        <pc:spChg chg="add mod">
          <ac:chgData name="Kefan Chen" userId="efc0740212d19fd3" providerId="LiveId" clId="{8D13FB51-002E-4D64-9935-0D3776F1FE82}" dt="2025-10-06T07:44:32.707" v="1797" actId="1035"/>
          <ac:spMkLst>
            <pc:docMk/>
            <pc:sldMk cId="2998564678" sldId="290"/>
            <ac:spMk id="4" creationId="{6FE246A7-897D-9B87-6263-DECBC264BC6E}"/>
          </ac:spMkLst>
        </pc:spChg>
        <pc:spChg chg="add del mod">
          <ac:chgData name="Kefan Chen" userId="efc0740212d19fd3" providerId="LiveId" clId="{8D13FB51-002E-4D64-9935-0D3776F1FE82}" dt="2025-10-07T12:54:11.728" v="2349" actId="478"/>
          <ac:spMkLst>
            <pc:docMk/>
            <pc:sldMk cId="2998564678" sldId="290"/>
            <ac:spMk id="5" creationId="{E5045D64-05D6-ACFB-D984-71BD263F9A89}"/>
          </ac:spMkLst>
        </pc:spChg>
        <pc:picChg chg="add mod">
          <ac:chgData name="Kefan Chen" userId="efc0740212d19fd3" providerId="LiveId" clId="{8D13FB51-002E-4D64-9935-0D3776F1FE82}" dt="2025-10-06T14:15:21.587" v="2247"/>
          <ac:picMkLst>
            <pc:docMk/>
            <pc:sldMk cId="2998564678" sldId="290"/>
            <ac:picMk id="6" creationId="{20BB8D50-1EA6-CFBD-5C1D-C9F9BB6FAFBF}"/>
          </ac:picMkLst>
        </pc:picChg>
        <pc:picChg chg="add mod ord modCrop">
          <ac:chgData name="Kefan Chen" userId="efc0740212d19fd3" providerId="LiveId" clId="{8D13FB51-002E-4D64-9935-0D3776F1FE82}" dt="2025-10-06T14:15:37.472" v="2250" actId="732"/>
          <ac:picMkLst>
            <pc:docMk/>
            <pc:sldMk cId="2998564678" sldId="290"/>
            <ac:picMk id="7" creationId="{4AAAB6EB-8400-D4CB-0B67-2BCD68A701CE}"/>
          </ac:picMkLst>
        </pc:picChg>
        <pc:picChg chg="add mod modCrop">
          <ac:chgData name="Kefan Chen" userId="efc0740212d19fd3" providerId="LiveId" clId="{8D13FB51-002E-4D64-9935-0D3776F1FE82}" dt="2025-10-07T12:54:14.266" v="2350" actId="1076"/>
          <ac:picMkLst>
            <pc:docMk/>
            <pc:sldMk cId="2998564678" sldId="290"/>
            <ac:picMk id="8" creationId="{5CBF5F53-A2B0-3ED7-7C25-AA346D669038}"/>
          </ac:picMkLst>
        </pc:picChg>
        <pc:picChg chg="add mod">
          <ac:chgData name="Kefan Chen" userId="efc0740212d19fd3" providerId="LiveId" clId="{8D13FB51-002E-4D64-9935-0D3776F1FE82}" dt="2025-10-07T15:29:57.017" v="2447" actId="1038"/>
          <ac:picMkLst>
            <pc:docMk/>
            <pc:sldMk cId="2998564678" sldId="290"/>
            <ac:picMk id="11" creationId="{D36A5C06-6C42-6DD4-BFB5-1A39EF2E5297}"/>
          </ac:picMkLst>
        </pc:picChg>
        <pc:picChg chg="add mod">
          <ac:chgData name="Kefan Chen" userId="efc0740212d19fd3" providerId="LiveId" clId="{8D13FB51-002E-4D64-9935-0D3776F1FE82}" dt="2025-10-07T15:29:57.017" v="2447" actId="1038"/>
          <ac:picMkLst>
            <pc:docMk/>
            <pc:sldMk cId="2998564678" sldId="290"/>
            <ac:picMk id="12" creationId="{09DD537C-8309-F159-BF97-1119041E5E16}"/>
          </ac:picMkLst>
        </pc:picChg>
        <pc:picChg chg="add mod">
          <ac:chgData name="Kefan Chen" userId="efc0740212d19fd3" providerId="LiveId" clId="{8D13FB51-002E-4D64-9935-0D3776F1FE82}" dt="2025-10-07T15:29:57.017" v="2447" actId="1038"/>
          <ac:picMkLst>
            <pc:docMk/>
            <pc:sldMk cId="2998564678" sldId="290"/>
            <ac:picMk id="13" creationId="{E9175285-570B-52A4-9406-AFBD0BC13547}"/>
          </ac:picMkLst>
        </pc:picChg>
        <pc:picChg chg="del mod modCrop">
          <ac:chgData name="Kefan Chen" userId="efc0740212d19fd3" providerId="LiveId" clId="{8D13FB51-002E-4D64-9935-0D3776F1FE82}" dt="2025-10-06T14:15:21.249" v="2246" actId="478"/>
          <ac:picMkLst>
            <pc:docMk/>
            <pc:sldMk cId="2998564678" sldId="290"/>
            <ac:picMk id="14" creationId="{66FC580A-0C65-D494-B652-48322AAA095B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4" creationId="{AA366993-F5D9-559B-24C1-F1E9EB61B759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5" creationId="{50FE81AC-91FF-CA17-E05C-75780881CD88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6" creationId="{06B954B5-6D74-890A-623C-90F18C359DD1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7" creationId="{EE39BFC9-0A63-EBEF-1521-64913082A751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8" creationId="{3F47A1CD-ED7B-95DC-9909-C0B6452F3B80}"/>
          </ac:picMkLst>
        </pc:picChg>
        <pc:picChg chg="add del mod">
          <ac:chgData name="Kefan Chen" userId="efc0740212d19fd3" providerId="LiveId" clId="{8D13FB51-002E-4D64-9935-0D3776F1FE82}" dt="2025-10-07T15:30:02.696" v="2448" actId="478"/>
          <ac:picMkLst>
            <pc:docMk/>
            <pc:sldMk cId="2998564678" sldId="290"/>
            <ac:picMk id="19" creationId="{6AA809A6-9143-E3ED-D415-CA6017E8C547}"/>
          </ac:picMkLst>
        </pc:picChg>
        <pc:picChg chg="add mod">
          <ac:chgData name="Kefan Chen" userId="efc0740212d19fd3" providerId="LiveId" clId="{8D13FB51-002E-4D64-9935-0D3776F1FE82}" dt="2025-10-07T15:30:08.700" v="2449" actId="571"/>
          <ac:picMkLst>
            <pc:docMk/>
            <pc:sldMk cId="2998564678" sldId="290"/>
            <ac:picMk id="20" creationId="{AC6949A4-7F18-A6F4-6C18-D2D2592FBAAB}"/>
          </ac:picMkLst>
        </pc:picChg>
        <pc:picChg chg="add mod">
          <ac:chgData name="Kefan Chen" userId="efc0740212d19fd3" providerId="LiveId" clId="{8D13FB51-002E-4D64-9935-0D3776F1FE82}" dt="2025-10-07T15:30:08.700" v="2449" actId="571"/>
          <ac:picMkLst>
            <pc:docMk/>
            <pc:sldMk cId="2998564678" sldId="290"/>
            <ac:picMk id="21" creationId="{1A6B3D1C-1D9F-7A0D-D970-C3FD02ADC351}"/>
          </ac:picMkLst>
        </pc:picChg>
        <pc:picChg chg="add mod">
          <ac:chgData name="Kefan Chen" userId="efc0740212d19fd3" providerId="LiveId" clId="{8D13FB51-002E-4D64-9935-0D3776F1FE82}" dt="2025-10-07T15:30:08.700" v="2449" actId="571"/>
          <ac:picMkLst>
            <pc:docMk/>
            <pc:sldMk cId="2998564678" sldId="290"/>
            <ac:picMk id="22" creationId="{F997F7E9-0F4F-1996-310F-D75230792D4A}"/>
          </ac:picMkLst>
        </pc:picChg>
        <pc:picChg chg="add mod">
          <ac:chgData name="Kefan Chen" userId="efc0740212d19fd3" providerId="LiveId" clId="{8D13FB51-002E-4D64-9935-0D3776F1FE82}" dt="2025-10-07T15:30:11.731" v="2450" actId="571"/>
          <ac:picMkLst>
            <pc:docMk/>
            <pc:sldMk cId="2998564678" sldId="290"/>
            <ac:picMk id="23" creationId="{DC6E661C-F1C0-2862-6CBD-DE0FFFCD9ECB}"/>
          </ac:picMkLst>
        </pc:picChg>
        <pc:picChg chg="add mod">
          <ac:chgData name="Kefan Chen" userId="efc0740212d19fd3" providerId="LiveId" clId="{8D13FB51-002E-4D64-9935-0D3776F1FE82}" dt="2025-10-07T15:30:11.731" v="2450" actId="571"/>
          <ac:picMkLst>
            <pc:docMk/>
            <pc:sldMk cId="2998564678" sldId="290"/>
            <ac:picMk id="24" creationId="{A82437BF-1A3D-B3FB-8CA1-301A08947713}"/>
          </ac:picMkLst>
        </pc:picChg>
        <pc:picChg chg="add mod">
          <ac:chgData name="Kefan Chen" userId="efc0740212d19fd3" providerId="LiveId" clId="{8D13FB51-002E-4D64-9935-0D3776F1FE82}" dt="2025-10-07T15:30:11.731" v="2450" actId="571"/>
          <ac:picMkLst>
            <pc:docMk/>
            <pc:sldMk cId="2998564678" sldId="290"/>
            <ac:picMk id="25" creationId="{3DAF5015-D409-2373-3AE7-AFF09B74AB34}"/>
          </ac:picMkLst>
        </pc:picChg>
        <pc:cxnChg chg="add del mod">
          <ac:chgData name="Kefan Chen" userId="efc0740212d19fd3" providerId="LiveId" clId="{8D13FB51-002E-4D64-9935-0D3776F1FE82}" dt="2025-10-07T15:27:43.210" v="2397" actId="21"/>
          <ac:cxnSpMkLst>
            <pc:docMk/>
            <pc:sldMk cId="2998564678" sldId="290"/>
            <ac:cxnSpMk id="9" creationId="{F651F975-79E6-6F1E-C7D2-06563E29AB9E}"/>
          </ac:cxnSpMkLst>
        </pc:cxnChg>
      </pc:sldChg>
      <pc:sldChg chg="addSp delSp modSp add mod ord">
        <pc:chgData name="Kefan Chen" userId="efc0740212d19fd3" providerId="LiveId" clId="{8D13FB51-002E-4D64-9935-0D3776F1FE82}" dt="2025-10-07T15:22:36.080" v="2394" actId="1076"/>
        <pc:sldMkLst>
          <pc:docMk/>
          <pc:sldMk cId="3887572608" sldId="291"/>
        </pc:sldMkLst>
        <pc:spChg chg="mod">
          <ac:chgData name="Kefan Chen" userId="efc0740212d19fd3" providerId="LiveId" clId="{8D13FB51-002E-4D64-9935-0D3776F1FE82}" dt="2025-10-06T07:49:24.570" v="1887" actId="20577"/>
          <ac:spMkLst>
            <pc:docMk/>
            <pc:sldMk cId="3887572608" sldId="291"/>
            <ac:spMk id="2" creationId="{3FBEA640-3949-EFE1-6D2E-D7D38897E9FC}"/>
          </ac:spMkLst>
        </pc:spChg>
        <pc:spChg chg="add mod">
          <ac:chgData name="Kefan Chen" userId="efc0740212d19fd3" providerId="LiveId" clId="{8D13FB51-002E-4D64-9935-0D3776F1FE82}" dt="2025-10-05T15:20:28.235" v="1338" actId="693"/>
          <ac:spMkLst>
            <pc:docMk/>
            <pc:sldMk cId="3887572608" sldId="291"/>
            <ac:spMk id="3" creationId="{ED8434EC-D6B8-DA45-3F15-AF65FC165A4D}"/>
          </ac:spMkLst>
        </pc:spChg>
        <pc:spChg chg="add del mod">
          <ac:chgData name="Kefan Chen" userId="efc0740212d19fd3" providerId="LiveId" clId="{8D13FB51-002E-4D64-9935-0D3776F1FE82}" dt="2025-10-06T07:51:41.560" v="1955" actId="21"/>
          <ac:spMkLst>
            <pc:docMk/>
            <pc:sldMk cId="3887572608" sldId="291"/>
            <ac:spMk id="4" creationId="{A3D0F77F-A896-3FF1-D24B-21BB104FADED}"/>
          </ac:spMkLst>
        </pc:spChg>
        <pc:spChg chg="add mod">
          <ac:chgData name="Kefan Chen" userId="efc0740212d19fd3" providerId="LiveId" clId="{8D13FB51-002E-4D64-9935-0D3776F1FE82}" dt="2025-10-05T15:20:28.235" v="1338" actId="693"/>
          <ac:spMkLst>
            <pc:docMk/>
            <pc:sldMk cId="3887572608" sldId="291"/>
            <ac:spMk id="6" creationId="{3C2B89C4-C0F1-B46E-DDC3-78634C0225BE}"/>
          </ac:spMkLst>
        </pc:spChg>
        <pc:spChg chg="add del mod">
          <ac:chgData name="Kefan Chen" userId="efc0740212d19fd3" providerId="LiveId" clId="{8D13FB51-002E-4D64-9935-0D3776F1FE82}" dt="2025-10-06T07:52:19.359" v="1967" actId="478"/>
          <ac:spMkLst>
            <pc:docMk/>
            <pc:sldMk cId="3887572608" sldId="291"/>
            <ac:spMk id="7" creationId="{E8A92311-3AA6-899F-6DFF-8220B71579D2}"/>
          </ac:spMkLst>
        </pc:spChg>
        <pc:spChg chg="add mod ord">
          <ac:chgData name="Kefan Chen" userId="efc0740212d19fd3" providerId="LiveId" clId="{8D13FB51-002E-4D64-9935-0D3776F1FE82}" dt="2025-10-07T15:22:36.080" v="2394" actId="1076"/>
          <ac:spMkLst>
            <pc:docMk/>
            <pc:sldMk cId="3887572608" sldId="291"/>
            <ac:spMk id="8" creationId="{1CB4313A-474B-EFC7-E118-9DA08B036381}"/>
          </ac:spMkLst>
        </pc:spChg>
        <pc:picChg chg="del mod modCrop">
          <ac:chgData name="Kefan Chen" userId="efc0740212d19fd3" providerId="LiveId" clId="{8D13FB51-002E-4D64-9935-0D3776F1FE82}" dt="2025-10-06T14:15:46.897" v="2251" actId="478"/>
          <ac:picMkLst>
            <pc:docMk/>
            <pc:sldMk cId="3887572608" sldId="291"/>
            <ac:picMk id="5" creationId="{CF374709-19E9-AD7F-53AE-25634B9740A8}"/>
          </ac:picMkLst>
        </pc:picChg>
        <pc:picChg chg="add mod ord modCrop">
          <ac:chgData name="Kefan Chen" userId="efc0740212d19fd3" providerId="LiveId" clId="{8D13FB51-002E-4D64-9935-0D3776F1FE82}" dt="2025-10-06T14:16:04.678" v="2256" actId="732"/>
          <ac:picMkLst>
            <pc:docMk/>
            <pc:sldMk cId="3887572608" sldId="291"/>
            <ac:picMk id="9" creationId="{122C54E1-FDE5-5549-89C4-11AAAFE4869C}"/>
          </ac:picMkLst>
        </pc:picChg>
      </pc:sldChg>
      <pc:sldChg chg="modSp add del mod ord">
        <pc:chgData name="Kefan Chen" userId="efc0740212d19fd3" providerId="LiveId" clId="{8D13FB51-002E-4D64-9935-0D3776F1FE82}" dt="2025-10-06T07:44:39.788" v="1798" actId="47"/>
        <pc:sldMkLst>
          <pc:docMk/>
          <pc:sldMk cId="1237874368" sldId="292"/>
        </pc:sldMkLst>
        <pc:spChg chg="mod">
          <ac:chgData name="Kefan Chen" userId="efc0740212d19fd3" providerId="LiveId" clId="{8D13FB51-002E-4D64-9935-0D3776F1FE82}" dt="2025-10-06T07:35:17.975" v="1691"/>
          <ac:spMkLst>
            <pc:docMk/>
            <pc:sldMk cId="1237874368" sldId="292"/>
            <ac:spMk id="2" creationId="{4151F80E-EC25-011C-77F5-F0B5CB3DD88E}"/>
          </ac:spMkLst>
        </pc:spChg>
        <pc:spChg chg="mod">
          <ac:chgData name="Kefan Chen" userId="efc0740212d19fd3" providerId="LiveId" clId="{8D13FB51-002E-4D64-9935-0D3776F1FE82}" dt="2025-10-06T07:39:03.579" v="1750" actId="20577"/>
          <ac:spMkLst>
            <pc:docMk/>
            <pc:sldMk cId="1237874368" sldId="292"/>
            <ac:spMk id="4" creationId="{05CCB8AA-3B33-5A60-F2E8-FBDCCE4B59C4}"/>
          </ac:spMkLst>
        </pc:spChg>
      </pc:sldChg>
      <pc:sldChg chg="addSp delSp modSp mod">
        <pc:chgData name="Kefan Chen" userId="efc0740212d19fd3" providerId="LiveId" clId="{8D13FB51-002E-4D64-9935-0D3776F1FE82}" dt="2025-10-07T15:30:28.525" v="2457" actId="571"/>
        <pc:sldMkLst>
          <pc:docMk/>
          <pc:sldMk cId="3223117846" sldId="293"/>
        </pc:sldMkLst>
        <pc:spChg chg="mod">
          <ac:chgData name="Kefan Chen" userId="efc0740212d19fd3" providerId="LiveId" clId="{8D13FB51-002E-4D64-9935-0D3776F1FE82}" dt="2025-10-06T07:49:30.954" v="1889" actId="20577"/>
          <ac:spMkLst>
            <pc:docMk/>
            <pc:sldMk cId="3223117846" sldId="293"/>
            <ac:spMk id="2" creationId="{E21EAFA6-A7CD-111C-5BE1-DD832104B4B5}"/>
          </ac:spMkLst>
        </pc:spChg>
        <pc:spChg chg="add del mod">
          <ac:chgData name="Kefan Chen" userId="efc0740212d19fd3" providerId="LiveId" clId="{8D13FB51-002E-4D64-9935-0D3776F1FE82}" dt="2025-10-07T13:00:55.392" v="2359" actId="478"/>
          <ac:spMkLst>
            <pc:docMk/>
            <pc:sldMk cId="3223117846" sldId="293"/>
            <ac:spMk id="3" creationId="{A3D0F77F-A896-3FF1-D24B-21BB104FADED}"/>
          </ac:spMkLst>
        </pc:spChg>
        <pc:picChg chg="del">
          <ac:chgData name="Kefan Chen" userId="efc0740212d19fd3" providerId="LiveId" clId="{8D13FB51-002E-4D64-9935-0D3776F1FE82}" dt="2025-10-06T14:17:56.883" v="2273" actId="478"/>
          <ac:picMkLst>
            <pc:docMk/>
            <pc:sldMk cId="3223117846" sldId="293"/>
            <ac:picMk id="5" creationId="{0B589210-9E7D-8C0F-9F63-A1E7799126AE}"/>
          </ac:picMkLst>
        </pc:picChg>
        <pc:picChg chg="add mod ord">
          <ac:chgData name="Kefan Chen" userId="efc0740212d19fd3" providerId="LiveId" clId="{8D13FB51-002E-4D64-9935-0D3776F1FE82}" dt="2025-10-06T14:17:59.629" v="2275" actId="167"/>
          <ac:picMkLst>
            <pc:docMk/>
            <pc:sldMk cId="3223117846" sldId="293"/>
            <ac:picMk id="6" creationId="{A367CF13-318F-0361-A711-4D28605605B2}"/>
          </ac:picMkLst>
        </pc:picChg>
        <pc:picChg chg="add del">
          <ac:chgData name="Kefan Chen" userId="efc0740212d19fd3" providerId="LiveId" clId="{8D13FB51-002E-4D64-9935-0D3776F1FE82}" dt="2025-10-07T13:00:51.939" v="2357" actId="478"/>
          <ac:picMkLst>
            <pc:docMk/>
            <pc:sldMk cId="3223117846" sldId="293"/>
            <ac:picMk id="8" creationId="{5D931456-CE13-E0A1-000F-3EEA2A761709}"/>
          </ac:picMkLst>
        </pc:picChg>
        <pc:picChg chg="add mod modCrop">
          <ac:chgData name="Kefan Chen" userId="efc0740212d19fd3" providerId="LiveId" clId="{8D13FB51-002E-4D64-9935-0D3776F1FE82}" dt="2025-10-07T13:01:10.700" v="2362" actId="1076"/>
          <ac:picMkLst>
            <pc:docMk/>
            <pc:sldMk cId="3223117846" sldId="293"/>
            <ac:picMk id="10" creationId="{F422D295-3C45-E6F3-6601-97327F83A61D}"/>
          </ac:picMkLst>
        </pc:picChg>
        <pc:picChg chg="add del mod">
          <ac:chgData name="Kefan Chen" userId="efc0740212d19fd3" providerId="LiveId" clId="{8D13FB51-002E-4D64-9935-0D3776F1FE82}" dt="2025-10-07T15:30:25.122" v="2456" actId="478"/>
          <ac:picMkLst>
            <pc:docMk/>
            <pc:sldMk cId="3223117846" sldId="293"/>
            <ac:picMk id="18" creationId="{32C1BA3C-D126-368B-15EF-5BE8D3849393}"/>
          </ac:picMkLst>
        </pc:picChg>
        <pc:picChg chg="add mod">
          <ac:chgData name="Kefan Chen" userId="efc0740212d19fd3" providerId="LiveId" clId="{8D13FB51-002E-4D64-9935-0D3776F1FE82}" dt="2025-10-07T15:30:22.240" v="2455" actId="1037"/>
          <ac:picMkLst>
            <pc:docMk/>
            <pc:sldMk cId="3223117846" sldId="293"/>
            <ac:picMk id="19" creationId="{5ECFAA46-B829-7BD6-C1FE-52E2030231B6}"/>
          </ac:picMkLst>
        </pc:picChg>
        <pc:picChg chg="add mod">
          <ac:chgData name="Kefan Chen" userId="efc0740212d19fd3" providerId="LiveId" clId="{8D13FB51-002E-4D64-9935-0D3776F1FE82}" dt="2025-10-07T15:30:28.525" v="2457" actId="571"/>
          <ac:picMkLst>
            <pc:docMk/>
            <pc:sldMk cId="3223117846" sldId="293"/>
            <ac:picMk id="20" creationId="{E3DCDABD-CD9B-34AC-57B7-13F9B495E05A}"/>
          </ac:picMkLst>
        </pc:picChg>
        <pc:picChg chg="add mod">
          <ac:chgData name="Kefan Chen" userId="efc0740212d19fd3" providerId="LiveId" clId="{8D13FB51-002E-4D64-9935-0D3776F1FE82}" dt="2025-10-07T15:30:22.240" v="2455" actId="1037"/>
          <ac:picMkLst>
            <pc:docMk/>
            <pc:sldMk cId="3223117846" sldId="293"/>
            <ac:picMk id="1026" creationId="{2200EEBA-5252-C64D-2CCB-A539D0577DDF}"/>
          </ac:picMkLst>
        </pc:picChg>
        <pc:cxnChg chg="add del mod">
          <ac:chgData name="Kefan Chen" userId="efc0740212d19fd3" providerId="LiveId" clId="{8D13FB51-002E-4D64-9935-0D3776F1FE82}" dt="2025-10-07T15:29:00.349" v="2412" actId="478"/>
          <ac:cxnSpMkLst>
            <pc:docMk/>
            <pc:sldMk cId="3223117846" sldId="293"/>
            <ac:cxnSpMk id="11" creationId="{F651F975-79E6-6F1E-C7D2-06563E29AB9E}"/>
          </ac:cxnSpMkLst>
        </pc:cxnChg>
        <pc:cxnChg chg="add del mod">
          <ac:chgData name="Kefan Chen" userId="efc0740212d19fd3" providerId="LiveId" clId="{8D13FB51-002E-4D64-9935-0D3776F1FE82}" dt="2025-10-07T15:29:01.580" v="2413" actId="478"/>
          <ac:cxnSpMkLst>
            <pc:docMk/>
            <pc:sldMk cId="3223117846" sldId="293"/>
            <ac:cxnSpMk id="14" creationId="{B22358A1-81EC-AE74-D9F4-AE768192D63A}"/>
          </ac:cxnSpMkLst>
        </pc:cxnChg>
      </pc:sldChg>
      <pc:sldChg chg="addSp delSp modSp mod">
        <pc:chgData name="Kefan Chen" userId="efc0740212d19fd3" providerId="LiveId" clId="{8D13FB51-002E-4D64-9935-0D3776F1FE82}" dt="2025-10-06T14:14:22.485" v="2220" actId="1076"/>
        <pc:sldMkLst>
          <pc:docMk/>
          <pc:sldMk cId="3221733223" sldId="294"/>
        </pc:sldMkLst>
        <pc:spChg chg="del mod">
          <ac:chgData name="Kefan Chen" userId="efc0740212d19fd3" providerId="LiveId" clId="{8D13FB51-002E-4D64-9935-0D3776F1FE82}" dt="2025-10-06T07:48:26.299" v="1872" actId="478"/>
          <ac:spMkLst>
            <pc:docMk/>
            <pc:sldMk cId="3221733223" sldId="294"/>
            <ac:spMk id="2" creationId="{31AB78C6-6CDB-8DC4-DD15-B672E3B150F2}"/>
          </ac:spMkLst>
        </pc:spChg>
        <pc:spChg chg="mod">
          <ac:chgData name="Kefan Chen" userId="efc0740212d19fd3" providerId="LiveId" clId="{8D13FB51-002E-4D64-9935-0D3776F1FE82}" dt="2025-10-06T14:14:22.485" v="2220" actId="1076"/>
          <ac:spMkLst>
            <pc:docMk/>
            <pc:sldMk cId="3221733223" sldId="294"/>
            <ac:spMk id="3" creationId="{D2689BBC-8900-2E48-2BA3-1950B9ABCD82}"/>
          </ac:spMkLst>
        </pc:spChg>
        <pc:spChg chg="add del mod">
          <ac:chgData name="Kefan Chen" userId="efc0740212d19fd3" providerId="LiveId" clId="{8D13FB51-002E-4D64-9935-0D3776F1FE82}" dt="2025-10-06T07:48:31.963" v="1874" actId="478"/>
          <ac:spMkLst>
            <pc:docMk/>
            <pc:sldMk cId="3221733223" sldId="294"/>
            <ac:spMk id="5" creationId="{A12E22D0-E956-8779-2684-6EB5623E3E9E}"/>
          </ac:spMkLst>
        </pc:spChg>
        <pc:spChg chg="add mod">
          <ac:chgData name="Kefan Chen" userId="efc0740212d19fd3" providerId="LiveId" clId="{8D13FB51-002E-4D64-9935-0D3776F1FE82}" dt="2025-10-06T07:48:26.622" v="1873"/>
          <ac:spMkLst>
            <pc:docMk/>
            <pc:sldMk cId="3221733223" sldId="294"/>
            <ac:spMk id="6" creationId="{06A655B7-BFFA-3655-BB56-1FBDABF37C18}"/>
          </ac:spMkLst>
        </pc:spChg>
        <pc:picChg chg="add mod ord">
          <ac:chgData name="Kefan Chen" userId="efc0740212d19fd3" providerId="LiveId" clId="{8D13FB51-002E-4D64-9935-0D3776F1FE82}" dt="2025-10-06T14:14:17.324" v="2219" actId="167"/>
          <ac:picMkLst>
            <pc:docMk/>
            <pc:sldMk cId="3221733223" sldId="294"/>
            <ac:picMk id="7" creationId="{7E8E6EAB-AFB7-245F-1C79-250928AA6309}"/>
          </ac:picMkLst>
        </pc:picChg>
        <pc:picChg chg="del">
          <ac:chgData name="Kefan Chen" userId="efc0740212d19fd3" providerId="LiveId" clId="{8D13FB51-002E-4D64-9935-0D3776F1FE82}" dt="2025-10-06T14:14:13.743" v="2215" actId="478"/>
          <ac:picMkLst>
            <pc:docMk/>
            <pc:sldMk cId="3221733223" sldId="294"/>
            <ac:picMk id="14" creationId="{D7F33BC1-D8C7-1E5B-BD03-6E742B94FA8B}"/>
          </ac:picMkLst>
        </pc:picChg>
      </pc:sldChg>
      <pc:sldChg chg="addSp modSp mod">
        <pc:chgData name="Kefan Chen" userId="efc0740212d19fd3" providerId="LiveId" clId="{8D13FB51-002E-4D64-9935-0D3776F1FE82}" dt="2025-10-06T14:38:22.781" v="2341"/>
        <pc:sldMkLst>
          <pc:docMk/>
          <pc:sldMk cId="1164129650" sldId="295"/>
        </pc:sldMkLst>
        <pc:spChg chg="mod">
          <ac:chgData name="Kefan Chen" userId="efc0740212d19fd3" providerId="LiveId" clId="{8D13FB51-002E-4D64-9935-0D3776F1FE82}" dt="2025-10-06T07:49:39.675" v="1893" actId="20577"/>
          <ac:spMkLst>
            <pc:docMk/>
            <pc:sldMk cId="1164129650" sldId="295"/>
            <ac:spMk id="2" creationId="{22697956-7E8B-9D53-09E5-A6EF2D0DF777}"/>
          </ac:spMkLst>
        </pc:spChg>
        <pc:spChg chg="mod">
          <ac:chgData name="Kefan Chen" userId="efc0740212d19fd3" providerId="LiveId" clId="{8D13FB51-002E-4D64-9935-0D3776F1FE82}" dt="2025-10-06T08:23:35.120" v="1984" actId="14100"/>
          <ac:spMkLst>
            <pc:docMk/>
            <pc:sldMk cId="1164129650" sldId="295"/>
            <ac:spMk id="3" creationId="{B499B354-BABC-F671-FB1D-5D4C592F670E}"/>
          </ac:spMkLst>
        </pc:spChg>
        <pc:spChg chg="mod">
          <ac:chgData name="Kefan Chen" userId="efc0740212d19fd3" providerId="LiveId" clId="{8D13FB51-002E-4D64-9935-0D3776F1FE82}" dt="2025-10-06T14:38:22.781" v="2341"/>
          <ac:spMkLst>
            <pc:docMk/>
            <pc:sldMk cId="1164129650" sldId="295"/>
            <ac:spMk id="4" creationId="{A16BA5FC-068C-3356-2E35-B95413E0116E}"/>
          </ac:spMkLst>
        </pc:spChg>
        <pc:spChg chg="add mod">
          <ac:chgData name="Kefan Chen" userId="efc0740212d19fd3" providerId="LiveId" clId="{8D13FB51-002E-4D64-9935-0D3776F1FE82}" dt="2025-10-06T11:19:56.965" v="2164" actId="20577"/>
          <ac:spMkLst>
            <pc:docMk/>
            <pc:sldMk cId="1164129650" sldId="295"/>
            <ac:spMk id="5" creationId="{75E296C3-A806-8713-253B-A0036E59F745}"/>
          </ac:spMkLst>
        </pc:spChg>
        <pc:picChg chg="add mod">
          <ac:chgData name="Kefan Chen" userId="efc0740212d19fd3" providerId="LiveId" clId="{8D13FB51-002E-4D64-9935-0D3776F1FE82}" dt="2025-10-06T11:18:59.660" v="2153" actId="1076"/>
          <ac:picMkLst>
            <pc:docMk/>
            <pc:sldMk cId="1164129650" sldId="295"/>
            <ac:picMk id="6" creationId="{524A136A-90CF-DECD-4D45-82290673FE73}"/>
          </ac:picMkLst>
        </pc:picChg>
        <pc:picChg chg="add mod">
          <ac:chgData name="Kefan Chen" userId="efc0740212d19fd3" providerId="LiveId" clId="{8D13FB51-002E-4D64-9935-0D3776F1FE82}" dt="2025-10-06T11:18:27.964" v="2146" actId="1076"/>
          <ac:picMkLst>
            <pc:docMk/>
            <pc:sldMk cId="1164129650" sldId="295"/>
            <ac:picMk id="8" creationId="{F6C4B3FC-1325-AA59-E8D2-87191FDA7673}"/>
          </ac:picMkLst>
        </pc:picChg>
        <pc:picChg chg="mod modCrop">
          <ac:chgData name="Kefan Chen" userId="efc0740212d19fd3" providerId="LiveId" clId="{8D13FB51-002E-4D64-9935-0D3776F1FE82}" dt="2025-10-06T11:16:51.254" v="2139" actId="732"/>
          <ac:picMkLst>
            <pc:docMk/>
            <pc:sldMk cId="1164129650" sldId="295"/>
            <ac:picMk id="14" creationId="{32887E05-161D-30BC-6FED-B6D16A872DF3}"/>
          </ac:picMkLst>
        </pc:picChg>
        <pc:cxnChg chg="add mod">
          <ac:chgData name="Kefan Chen" userId="efc0740212d19fd3" providerId="LiveId" clId="{8D13FB51-002E-4D64-9935-0D3776F1FE82}" dt="2025-10-06T11:18:48.945" v="2152" actId="1035"/>
          <ac:cxnSpMkLst>
            <pc:docMk/>
            <pc:sldMk cId="1164129650" sldId="295"/>
            <ac:cxnSpMk id="9" creationId="{A383ED9D-5EFE-439A-F9D4-AF7B93B94DBD}"/>
          </ac:cxnSpMkLst>
        </pc:cxnChg>
      </pc:sldChg>
      <pc:sldChg chg="addSp delSp modSp add mod">
        <pc:chgData name="Kefan Chen" userId="efc0740212d19fd3" providerId="LiveId" clId="{8D13FB51-002E-4D64-9935-0D3776F1FE82}" dt="2025-10-06T14:18:58.488" v="2285" actId="207"/>
        <pc:sldMkLst>
          <pc:docMk/>
          <pc:sldMk cId="3556006600" sldId="296"/>
        </pc:sldMkLst>
        <pc:spChg chg="mod">
          <ac:chgData name="Kefan Chen" userId="efc0740212d19fd3" providerId="LiveId" clId="{8D13FB51-002E-4D64-9935-0D3776F1FE82}" dt="2025-10-06T07:49:35.531" v="1891" actId="20577"/>
          <ac:spMkLst>
            <pc:docMk/>
            <pc:sldMk cId="3556006600" sldId="296"/>
            <ac:spMk id="2" creationId="{054B21DB-AAEE-66AB-CE15-9FD270B56B94}"/>
          </ac:spMkLst>
        </pc:spChg>
        <pc:spChg chg="add mod">
          <ac:chgData name="Kefan Chen" userId="efc0740212d19fd3" providerId="LiveId" clId="{8D13FB51-002E-4D64-9935-0D3776F1FE82}" dt="2025-10-06T07:40:49.433" v="1788" actId="14100"/>
          <ac:spMkLst>
            <pc:docMk/>
            <pc:sldMk cId="3556006600" sldId="296"/>
            <ac:spMk id="3" creationId="{794EDD88-5F8C-B11C-E113-FF571D45A382}"/>
          </ac:spMkLst>
        </pc:spChg>
        <pc:spChg chg="mod">
          <ac:chgData name="Kefan Chen" userId="efc0740212d19fd3" providerId="LiveId" clId="{8D13FB51-002E-4D64-9935-0D3776F1FE82}" dt="2025-10-06T14:18:58.488" v="2285" actId="207"/>
          <ac:spMkLst>
            <pc:docMk/>
            <pc:sldMk cId="3556006600" sldId="296"/>
            <ac:spMk id="4" creationId="{16854BA0-6D8D-440F-3F91-EBA46369D6A1}"/>
          </ac:spMkLst>
        </pc:spChg>
        <pc:spChg chg="add mod">
          <ac:chgData name="Kefan Chen" userId="efc0740212d19fd3" providerId="LiveId" clId="{8D13FB51-002E-4D64-9935-0D3776F1FE82}" dt="2025-10-06T07:40:57.078" v="1791" actId="14100"/>
          <ac:spMkLst>
            <pc:docMk/>
            <pc:sldMk cId="3556006600" sldId="296"/>
            <ac:spMk id="6" creationId="{E61C5BD1-D298-236D-95FD-8CB89356FCA2}"/>
          </ac:spMkLst>
        </pc:spChg>
        <pc:spChg chg="mod">
          <ac:chgData name="Kefan Chen" userId="efc0740212d19fd3" providerId="LiveId" clId="{8D13FB51-002E-4D64-9935-0D3776F1FE82}" dt="2025-10-06T07:40:32.984" v="1785" actId="14100"/>
          <ac:spMkLst>
            <pc:docMk/>
            <pc:sldMk cId="3556006600" sldId="296"/>
            <ac:spMk id="7" creationId="{675E9CAF-4CD0-062B-2E87-1904D0C4265D}"/>
          </ac:spMkLst>
        </pc:spChg>
        <pc:picChg chg="del mod modCrop">
          <ac:chgData name="Kefan Chen" userId="efc0740212d19fd3" providerId="LiveId" clId="{8D13FB51-002E-4D64-9935-0D3776F1FE82}" dt="2025-10-06T14:18:18.324" v="2277" actId="478"/>
          <ac:picMkLst>
            <pc:docMk/>
            <pc:sldMk cId="3556006600" sldId="296"/>
            <ac:picMk id="5" creationId="{18D258D3-B2FE-9FEE-C928-BB2C2CB0E96A}"/>
          </ac:picMkLst>
        </pc:picChg>
        <pc:picChg chg="add mod ord modCrop">
          <ac:chgData name="Kefan Chen" userId="efc0740212d19fd3" providerId="LiveId" clId="{8D13FB51-002E-4D64-9935-0D3776F1FE82}" dt="2025-10-06T14:18:41.851" v="2284" actId="732"/>
          <ac:picMkLst>
            <pc:docMk/>
            <pc:sldMk cId="3556006600" sldId="296"/>
            <ac:picMk id="8" creationId="{BCA7EB06-A2A5-99B7-BB41-1C646AB6C433}"/>
          </ac:picMkLst>
        </pc:picChg>
      </pc:sldChg>
      <pc:sldChg chg="add del">
        <pc:chgData name="Kefan Chen" userId="efc0740212d19fd3" providerId="LiveId" clId="{8D13FB51-002E-4D64-9935-0D3776F1FE82}" dt="2025-10-06T07:39:46.798" v="1753"/>
        <pc:sldMkLst>
          <pc:docMk/>
          <pc:sldMk cId="3598013065" sldId="296"/>
        </pc:sldMkLst>
      </pc:sldChg>
      <pc:sldChg chg="addSp delSp modSp add mod">
        <pc:chgData name="Kefan Chen" userId="efc0740212d19fd3" providerId="LiveId" clId="{8D13FB51-002E-4D64-9935-0D3776F1FE82}" dt="2025-10-06T14:15:10.762" v="2245" actId="167"/>
        <pc:sldMkLst>
          <pc:docMk/>
          <pc:sldMk cId="3509585585" sldId="297"/>
        </pc:sldMkLst>
        <pc:spChg chg="mod">
          <ac:chgData name="Kefan Chen" userId="efc0740212d19fd3" providerId="LiveId" clId="{8D13FB51-002E-4D64-9935-0D3776F1FE82}" dt="2025-10-06T07:49:03.866" v="1881" actId="20577"/>
          <ac:spMkLst>
            <pc:docMk/>
            <pc:sldMk cId="3509585585" sldId="297"/>
            <ac:spMk id="2" creationId="{AD9DCCEE-24DA-8AE4-C504-1B05ECC60729}"/>
          </ac:spMkLst>
        </pc:spChg>
        <pc:spChg chg="mod">
          <ac:chgData name="Kefan Chen" userId="efc0740212d19fd3" providerId="LiveId" clId="{8D13FB51-002E-4D64-9935-0D3776F1FE82}" dt="2025-10-06T07:46:43.386" v="1856" actId="1076"/>
          <ac:spMkLst>
            <pc:docMk/>
            <pc:sldMk cId="3509585585" sldId="297"/>
            <ac:spMk id="3" creationId="{44740840-E53B-CEB0-454F-375B61AE9F6D}"/>
          </ac:spMkLst>
        </pc:spChg>
        <pc:spChg chg="mod">
          <ac:chgData name="Kefan Chen" userId="efc0740212d19fd3" providerId="LiveId" clId="{8D13FB51-002E-4D64-9935-0D3776F1FE82}" dt="2025-10-06T11:10:58.148" v="2068" actId="1076"/>
          <ac:spMkLst>
            <pc:docMk/>
            <pc:sldMk cId="3509585585" sldId="297"/>
            <ac:spMk id="4" creationId="{6ED5394C-760C-21DB-6EF7-E1A397EE29FE}"/>
          </ac:spMkLst>
        </pc:spChg>
        <pc:picChg chg="del">
          <ac:chgData name="Kefan Chen" userId="efc0740212d19fd3" providerId="LiveId" clId="{8D13FB51-002E-4D64-9935-0D3776F1FE82}" dt="2025-10-06T14:15:07.215" v="2241" actId="478"/>
          <ac:picMkLst>
            <pc:docMk/>
            <pc:sldMk cId="3509585585" sldId="297"/>
            <ac:picMk id="5" creationId="{85CE3957-2A32-DCFD-3DDF-4A363BBDB5E1}"/>
          </ac:picMkLst>
        </pc:picChg>
        <pc:picChg chg="add mod">
          <ac:chgData name="Kefan Chen" userId="efc0740212d19fd3" providerId="LiveId" clId="{8D13FB51-002E-4D64-9935-0D3776F1FE82}" dt="2025-10-06T11:09:10.572" v="2058" actId="1076"/>
          <ac:picMkLst>
            <pc:docMk/>
            <pc:sldMk cId="3509585585" sldId="297"/>
            <ac:picMk id="7" creationId="{A735197B-EA8B-3181-DCA8-E29FE0F87B22}"/>
          </ac:picMkLst>
        </pc:picChg>
        <pc:picChg chg="add mod">
          <ac:chgData name="Kefan Chen" userId="efc0740212d19fd3" providerId="LiveId" clId="{8D13FB51-002E-4D64-9935-0D3776F1FE82}" dt="2025-10-06T11:09:33.901" v="2063" actId="1076"/>
          <ac:picMkLst>
            <pc:docMk/>
            <pc:sldMk cId="3509585585" sldId="297"/>
            <ac:picMk id="9" creationId="{12B6746C-FD45-ADD1-02DC-4E8B8402A26F}"/>
          </ac:picMkLst>
        </pc:picChg>
        <pc:picChg chg="add mod">
          <ac:chgData name="Kefan Chen" userId="efc0740212d19fd3" providerId="LiveId" clId="{8D13FB51-002E-4D64-9935-0D3776F1FE82}" dt="2025-10-06T11:10:52.411" v="2067" actId="14100"/>
          <ac:picMkLst>
            <pc:docMk/>
            <pc:sldMk cId="3509585585" sldId="297"/>
            <ac:picMk id="11" creationId="{29892C5B-ED93-83AB-7D7F-EDC39AE4568B}"/>
          </ac:picMkLst>
        </pc:picChg>
        <pc:picChg chg="add mod">
          <ac:chgData name="Kefan Chen" userId="efc0740212d19fd3" providerId="LiveId" clId="{8D13FB51-002E-4D64-9935-0D3776F1FE82}" dt="2025-10-06T11:11:19.535" v="2073" actId="1076"/>
          <ac:picMkLst>
            <pc:docMk/>
            <pc:sldMk cId="3509585585" sldId="297"/>
            <ac:picMk id="13" creationId="{CC1E4FD7-3CCE-A3D3-B5C2-A436AF10D47A}"/>
          </ac:picMkLst>
        </pc:picChg>
        <pc:picChg chg="add mod ord">
          <ac:chgData name="Kefan Chen" userId="efc0740212d19fd3" providerId="LiveId" clId="{8D13FB51-002E-4D64-9935-0D3776F1FE82}" dt="2025-10-06T14:15:10.762" v="2245" actId="167"/>
          <ac:picMkLst>
            <pc:docMk/>
            <pc:sldMk cId="3509585585" sldId="297"/>
            <ac:picMk id="14" creationId="{C57E8AA8-4843-FDF3-FED9-861F2310613A}"/>
          </ac:picMkLst>
        </pc:picChg>
      </pc:sldChg>
      <pc:sldChg chg="addSp delSp modSp add mod">
        <pc:chgData name="Kefan Chen" userId="efc0740212d19fd3" providerId="LiveId" clId="{8D13FB51-002E-4D64-9935-0D3776F1FE82}" dt="2025-10-06T14:20:20.886" v="2339" actId="14100"/>
        <pc:sldMkLst>
          <pc:docMk/>
          <pc:sldMk cId="1341453610" sldId="298"/>
        </pc:sldMkLst>
        <pc:spChg chg="mod">
          <ac:chgData name="Kefan Chen" userId="efc0740212d19fd3" providerId="LiveId" clId="{8D13FB51-002E-4D64-9935-0D3776F1FE82}" dt="2025-10-06T14:20:20.886" v="2339" actId="14100"/>
          <ac:spMkLst>
            <pc:docMk/>
            <pc:sldMk cId="1341453610" sldId="298"/>
            <ac:spMk id="3" creationId="{A89241CD-02B0-B35C-064D-BF12C78E0B10}"/>
          </ac:spMkLst>
        </pc:spChg>
        <pc:spChg chg="mod">
          <ac:chgData name="Kefan Chen" userId="efc0740212d19fd3" providerId="LiveId" clId="{8D13FB51-002E-4D64-9935-0D3776F1FE82}" dt="2025-10-06T14:19:47.798" v="2328" actId="20577"/>
          <ac:spMkLst>
            <pc:docMk/>
            <pc:sldMk cId="1341453610" sldId="298"/>
            <ac:spMk id="4" creationId="{A3847B3F-E11F-934A-C3FF-E2117CC856E9}"/>
          </ac:spMkLst>
        </pc:spChg>
        <pc:spChg chg="add mod">
          <ac:chgData name="Kefan Chen" userId="efc0740212d19fd3" providerId="LiveId" clId="{8D13FB51-002E-4D64-9935-0D3776F1FE82}" dt="2025-10-06T14:20:06.701" v="2334" actId="14100"/>
          <ac:spMkLst>
            <pc:docMk/>
            <pc:sldMk cId="1341453610" sldId="298"/>
            <ac:spMk id="5" creationId="{4898CEA4-CEB2-5D29-4B31-7A25C1220A64}"/>
          </ac:spMkLst>
        </pc:spChg>
        <pc:spChg chg="del">
          <ac:chgData name="Kefan Chen" userId="efc0740212d19fd3" providerId="LiveId" clId="{8D13FB51-002E-4D64-9935-0D3776F1FE82}" dt="2025-10-06T14:20:16.712" v="2338" actId="478"/>
          <ac:spMkLst>
            <pc:docMk/>
            <pc:sldMk cId="1341453610" sldId="298"/>
            <ac:spMk id="6" creationId="{FD7AF285-CE14-9C90-D734-B6E319F47282}"/>
          </ac:spMkLst>
        </pc:spChg>
        <pc:spChg chg="del">
          <ac:chgData name="Kefan Chen" userId="efc0740212d19fd3" providerId="LiveId" clId="{8D13FB51-002E-4D64-9935-0D3776F1FE82}" dt="2025-10-06T14:20:15.416" v="2337" actId="478"/>
          <ac:spMkLst>
            <pc:docMk/>
            <pc:sldMk cId="1341453610" sldId="298"/>
            <ac:spMk id="7" creationId="{CE7DA92A-9C5D-1384-8218-9368B11971CC}"/>
          </ac:spMkLst>
        </pc:spChg>
        <pc:picChg chg="mod modCrop">
          <ac:chgData name="Kefan Chen" userId="efc0740212d19fd3" providerId="LiveId" clId="{8D13FB51-002E-4D64-9935-0D3776F1FE82}" dt="2025-10-06T14:19:18.248" v="2287" actId="732"/>
          <ac:picMkLst>
            <pc:docMk/>
            <pc:sldMk cId="1341453610" sldId="298"/>
            <ac:picMk id="8" creationId="{424C2389-F146-F429-A833-EDEC1A1878AF}"/>
          </ac:picMkLst>
        </pc:picChg>
      </pc:sldChg>
      <pc:sldChg chg="addSp delSp modSp new mod">
        <pc:chgData name="Kefan Chen" userId="efc0740212d19fd3" providerId="LiveId" clId="{8D13FB51-002E-4D64-9935-0D3776F1FE82}" dt="2025-10-07T15:45:06.836" v="2550" actId="20577"/>
        <pc:sldMkLst>
          <pc:docMk/>
          <pc:sldMk cId="20366267" sldId="299"/>
        </pc:sldMkLst>
        <pc:spChg chg="del">
          <ac:chgData name="Kefan Chen" userId="efc0740212d19fd3" providerId="LiveId" clId="{8D13FB51-002E-4D64-9935-0D3776F1FE82}" dt="2025-10-07T15:40:38.762" v="2459" actId="478"/>
          <ac:spMkLst>
            <pc:docMk/>
            <pc:sldMk cId="20366267" sldId="299"/>
            <ac:spMk id="2" creationId="{D90C9720-6C23-8C59-54D6-53A03E2A6E6F}"/>
          </ac:spMkLst>
        </pc:spChg>
        <pc:spChg chg="del">
          <ac:chgData name="Kefan Chen" userId="efc0740212d19fd3" providerId="LiveId" clId="{8D13FB51-002E-4D64-9935-0D3776F1FE82}" dt="2025-10-07T15:40:38.762" v="2459" actId="478"/>
          <ac:spMkLst>
            <pc:docMk/>
            <pc:sldMk cId="20366267" sldId="299"/>
            <ac:spMk id="3" creationId="{45D25E97-4D1D-1844-7342-853A3EB49E22}"/>
          </ac:spMkLst>
        </pc:spChg>
        <pc:spChg chg="add mod">
          <ac:chgData name="Kefan Chen" userId="efc0740212d19fd3" providerId="LiveId" clId="{8D13FB51-002E-4D64-9935-0D3776F1FE82}" dt="2025-10-07T15:44:15.739" v="2506" actId="20577"/>
          <ac:spMkLst>
            <pc:docMk/>
            <pc:sldMk cId="20366267" sldId="299"/>
            <ac:spMk id="4" creationId="{332280A2-3A92-69FC-4741-0300C8FBC822}"/>
          </ac:spMkLst>
        </pc:spChg>
        <pc:spChg chg="add del">
          <ac:chgData name="Kefan Chen" userId="efc0740212d19fd3" providerId="LiveId" clId="{8D13FB51-002E-4D64-9935-0D3776F1FE82}" dt="2025-10-07T15:43:16.204" v="2474" actId="22"/>
          <ac:spMkLst>
            <pc:docMk/>
            <pc:sldMk cId="20366267" sldId="299"/>
            <ac:spMk id="6" creationId="{7D648809-7199-CB25-FCDB-755EB5CE34ED}"/>
          </ac:spMkLst>
        </pc:spChg>
        <pc:spChg chg="add del">
          <ac:chgData name="Kefan Chen" userId="efc0740212d19fd3" providerId="LiveId" clId="{8D13FB51-002E-4D64-9935-0D3776F1FE82}" dt="2025-10-07T15:43:20.459" v="2476" actId="22"/>
          <ac:spMkLst>
            <pc:docMk/>
            <pc:sldMk cId="20366267" sldId="299"/>
            <ac:spMk id="8" creationId="{F09BDC0C-1491-5C9F-89B9-CCA971485E9E}"/>
          </ac:spMkLst>
        </pc:spChg>
        <pc:spChg chg="add mod">
          <ac:chgData name="Kefan Chen" userId="efc0740212d19fd3" providerId="LiveId" clId="{8D13FB51-002E-4D64-9935-0D3776F1FE82}" dt="2025-10-07T15:45:06.836" v="2550" actId="20577"/>
          <ac:spMkLst>
            <pc:docMk/>
            <pc:sldMk cId="20366267" sldId="299"/>
            <ac:spMk id="9" creationId="{23AEB31B-0176-3B6C-9C08-AD09256BC32A}"/>
          </ac:spMkLst>
        </pc:spChg>
      </pc:sldChg>
    </pc:docChg>
  </pc:docChgLst>
  <pc:docChgLst>
    <pc:chgData name="来宾用户" providerId="Windows Live" clId="Web-{536522A1-3CD9-BEEB-F1ED-24EB42F421CA}"/>
    <pc:docChg chg="modSld">
      <pc:chgData name="来宾用户" userId="" providerId="Windows Live" clId="Web-{536522A1-3CD9-BEEB-F1ED-24EB42F421CA}" dt="2025-10-07T08:05:49.845" v="0" actId="14100"/>
      <pc:docMkLst>
        <pc:docMk/>
      </pc:docMkLst>
      <pc:sldChg chg="modSp">
        <pc:chgData name="来宾用户" userId="" providerId="Windows Live" clId="Web-{536522A1-3CD9-BEEB-F1ED-24EB42F421CA}" dt="2025-10-07T08:05:49.845" v="0" actId="14100"/>
        <pc:sldMkLst>
          <pc:docMk/>
          <pc:sldMk cId="3223117846" sldId="293"/>
        </pc:sldMkLst>
        <pc:spChg chg="mod">
          <ac:chgData name="来宾用户" userId="" providerId="Windows Live" clId="Web-{536522A1-3CD9-BEEB-F1ED-24EB42F421CA}" dt="2025-10-07T08:05:49.845" v="0" actId="14100"/>
          <ac:spMkLst>
            <pc:docMk/>
            <pc:sldMk cId="3223117846" sldId="293"/>
            <ac:spMk id="3" creationId="{A3D0F77F-A896-3FF1-D24B-21BB104FADED}"/>
          </ac:spMkLst>
        </pc:spChg>
      </pc:sldChg>
    </pc:docChg>
  </pc:docChgLst>
  <pc:docChgLst>
    <pc:chgData name="Kefan Chen" userId="efc0740212d19fd3" providerId="Windows Live" clId="Web-{E64C4DDE-1807-BEEE-7741-F7414B7A2F5F}"/>
    <pc:docChg chg="addSld modSld">
      <pc:chgData name="Kefan Chen" userId="efc0740212d19fd3" providerId="Windows Live" clId="Web-{E64C4DDE-1807-BEEE-7741-F7414B7A2F5F}" dt="2025-10-01T12:07:00.928" v="3" actId="20577"/>
      <pc:docMkLst>
        <pc:docMk/>
      </pc:docMkLst>
      <pc:sldChg chg="modSp new">
        <pc:chgData name="Kefan Chen" userId="efc0740212d19fd3" providerId="Windows Live" clId="Web-{E64C4DDE-1807-BEEE-7741-F7414B7A2F5F}" dt="2025-10-01T12:07:00.928" v="3" actId="20577"/>
        <pc:sldMkLst>
          <pc:docMk/>
          <pc:sldMk cId="4000231003" sldId="285"/>
        </pc:sldMkLst>
        <pc:spChg chg="mod">
          <ac:chgData name="Kefan Chen" userId="efc0740212d19fd3" providerId="Windows Live" clId="Web-{E64C4DDE-1807-BEEE-7741-F7414B7A2F5F}" dt="2025-10-01T12:07:00.928" v="3" actId="20577"/>
          <ac:spMkLst>
            <pc:docMk/>
            <pc:sldMk cId="4000231003" sldId="285"/>
            <ac:spMk id="2" creationId="{4D08C053-6D99-4779-2E92-7EAFFCA7795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C3EBB-2DB7-E94B-9973-38DC84548DA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5AAE2-4D28-F048-968E-D96F6F5B0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12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BA9D-C141-75F9-97C7-19DDE5C1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48A9A-9C0F-4681-678A-9D7799D71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5F2ED-67C6-EAA0-8040-6C0CEA4CD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15566-BC0C-093A-BB9B-DC1B473FF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79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F4AF-0FCE-7B21-CF73-12A1BDEEC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04F537-7A2B-90CC-0D6F-7552D4339D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28F7-5F47-A20F-104A-E4873A6E1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3AB20-01FF-CBB8-D328-038C4FC4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4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460-B5E4-BBE9-2512-0BBEAE8FB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27965-BD26-2359-8E9E-9966687B9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C6F7F-9AC7-67FC-5393-09D69F59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F041-5D5D-299E-4065-90BD0DE3E1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5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52DF-76BC-CE95-F807-36D73A4ED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AC1A3D-3A69-B47D-CC4A-9D03296A6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7FAF4-31D2-AE1E-9D2C-FC86DB247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897AA-D7AA-C9BE-35CD-A38C573AB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64DF-F768-3EDB-1BC5-E90233F5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80D592-E9E0-D5CA-502B-4A01069517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ECB5D-DECD-516B-F008-679D5D32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F21DD-B8B3-8D37-C3E9-13D1543E9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75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8019B-4EB8-2488-BE3B-186EBC132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8E0B1-7D3C-1BB8-9B49-8B54E7BB8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3441E1-A555-F37A-BB5B-0D594C5E2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3F213-7F96-8C78-D2B1-C89A4331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30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B646A-8C1E-5F67-5148-BFCEC0D84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4559DA-6315-DCD9-B759-DEBDA227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87CAB5-57F8-7C31-C2B0-A538B32F1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7545F-50CB-9182-A2C8-1A239A68F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29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AF216-AF4A-7898-9FA3-377F2D90C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0B7E3-9149-9EBF-8705-B65F309CA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77A92E-463A-D1CC-41EE-03F3EA1B2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E975E-6C52-F771-1F20-9AA937B29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0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791D-1A22-DB82-7EFA-26F9DC03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C780F2-2522-21E1-8FD7-E4D60A0FB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2504A-6677-5693-EA60-05930C10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4D6FD-1FD9-5B35-B7B9-04224138E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3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9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7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320D5-F426-B743-A199-4538B536C989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hyperlink" Target="https://github.com/ideas-lab-nus/robod/tree/mast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2280A2-3A92-69FC-4741-0300C8FBC822}"/>
              </a:ext>
            </a:extLst>
          </p:cNvPr>
          <p:cNvSpPr txBox="1">
            <a:spLocks/>
          </p:cNvSpPr>
          <p:nvPr/>
        </p:nvSpPr>
        <p:spPr>
          <a:xfrm>
            <a:off x="1147196" y="3059395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Interim 1</a:t>
            </a:r>
          </a:p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latin typeface="Verdana Pro Cond Black"/>
              </a:rPr>
              <a:t>-- BPS5231 AI for Sustainable Building Design</a:t>
            </a:r>
            <a:r>
              <a:rPr lang="en-US" altLang="zh-CN" sz="2800" i="1" u="sng" dirty="0">
                <a:latin typeface="Verdana Pro Cond Black"/>
              </a:rPr>
              <a:t> </a:t>
            </a:r>
            <a:endParaRPr lang="en-US" sz="2800" i="1" u="sng" dirty="0">
              <a:latin typeface="Verdana Pro Cond Black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AEB31B-0176-3B6C-9C08-AD09256BC32A}"/>
              </a:ext>
            </a:extLst>
          </p:cNvPr>
          <p:cNvSpPr txBox="1">
            <a:spLocks/>
          </p:cNvSpPr>
          <p:nvPr/>
        </p:nvSpPr>
        <p:spPr>
          <a:xfrm>
            <a:off x="5274943" y="4811282"/>
            <a:ext cx="6387853" cy="900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500" dirty="0">
                <a:latin typeface="Georgia"/>
              </a:rPr>
              <a:t>Kefan Chen, </a:t>
            </a:r>
            <a:r>
              <a:rPr lang="en-US" altLang="zh-CN" sz="1500" dirty="0" err="1">
                <a:latin typeface="Georgia"/>
              </a:rPr>
              <a:t>Guanli</a:t>
            </a:r>
            <a:r>
              <a:rPr lang="en-US" altLang="zh-CN" sz="1500" dirty="0">
                <a:latin typeface="Georgia"/>
              </a:rPr>
              <a:t> Feng</a:t>
            </a:r>
          </a:p>
          <a:p>
            <a:pPr algn="r"/>
            <a:r>
              <a:rPr lang="en-US" altLang="zh-CN" sz="1500" dirty="0">
                <a:latin typeface="Georgia"/>
              </a:rPr>
              <a:t>Oct 6, 2025</a:t>
            </a:r>
          </a:p>
        </p:txBody>
      </p:sp>
    </p:spTree>
    <p:extLst>
      <p:ext uri="{BB962C8B-B14F-4D97-AF65-F5344CB8AC3E}">
        <p14:creationId xmlns:p14="http://schemas.microsoft.com/office/powerpoint/2010/main" val="20366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16A7-66B2-28BB-095E-DBDB5550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BCA7EB06-A2A5-99B7-BB41-1C646AB6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36446"/>
          <a:stretch>
            <a:fillRect/>
          </a:stretch>
        </p:blipFill>
        <p:spPr>
          <a:xfrm>
            <a:off x="1006231" y="1140883"/>
            <a:ext cx="10145472" cy="34141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B21DB-AAEE-66AB-CE15-9FD270B5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854BA0-6D8D-440F-3F91-EBA46369D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4007697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>
                <a:latin typeface="Georgia"/>
              </a:rPr>
              <a:t>(f) Training dataset pairs</a:t>
            </a:r>
          </a:p>
          <a:p>
            <a:pPr marL="0" indent="0">
              <a:buNone/>
            </a:pPr>
            <a:r>
              <a:rPr lang="en-SG" sz="1800">
                <a:latin typeface="Georgia"/>
              </a:rPr>
              <a:t>The balanced light control strategy based on inputted occupant distribution</a:t>
            </a:r>
            <a:endParaRPr lang="en-US" sz="1800">
              <a:latin typeface="Georgia"/>
            </a:endParaRPr>
          </a:p>
          <a:p>
            <a:pPr marL="0" indent="0">
              <a:buNone/>
            </a:pPr>
            <a:endParaRPr lang="en-US" sz="150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5E9CAF-4CD0-062B-2E87-1904D0C4265D}"/>
              </a:ext>
            </a:extLst>
          </p:cNvPr>
          <p:cNvSpPr/>
          <p:nvPr/>
        </p:nvSpPr>
        <p:spPr>
          <a:xfrm>
            <a:off x="8627164" y="1557130"/>
            <a:ext cx="2524539" cy="222636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EDD88-5F8C-B11C-E113-FF571D45A382}"/>
              </a:ext>
            </a:extLst>
          </p:cNvPr>
          <p:cNvSpPr/>
          <p:nvPr/>
        </p:nvSpPr>
        <p:spPr>
          <a:xfrm>
            <a:off x="7110467" y="1781331"/>
            <a:ext cx="1516697" cy="97512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1C5BD1-D298-236D-95FD-8CB89356FCA2}"/>
              </a:ext>
            </a:extLst>
          </p:cNvPr>
          <p:cNvSpPr/>
          <p:nvPr/>
        </p:nvSpPr>
        <p:spPr>
          <a:xfrm>
            <a:off x="1604189" y="1204862"/>
            <a:ext cx="1450438" cy="670322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5600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005F9-829B-91E3-C7D5-8D9C2C11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424C2389-F146-F429-A833-EDEC1A18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5413E2-2F5A-08C9-AA61-779B6439F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847B3F-E11F-934A-C3FF-E2117CC85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SG" sz="1800">
                <a:latin typeface="Georgia"/>
              </a:rPr>
              <a:t>Use ML tools</a:t>
            </a:r>
            <a:endParaRPr lang="en-US" sz="1800">
              <a:latin typeface="Georgia"/>
            </a:endParaRPr>
          </a:p>
          <a:p>
            <a:pPr marL="0" indent="0">
              <a:buNone/>
            </a:pPr>
            <a:endParaRPr lang="en-US" sz="150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241CD-02B0-B35C-064D-BF12C78E0B10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98CEA4-CEB2-5D29-4B31-7A25C1220A64}"/>
              </a:ext>
            </a:extLst>
          </p:cNvPr>
          <p:cNvSpPr txBox="1">
            <a:spLocks/>
          </p:cNvSpPr>
          <p:nvPr/>
        </p:nvSpPr>
        <p:spPr>
          <a:xfrm>
            <a:off x="5249334" y="4544176"/>
            <a:ext cx="2184032" cy="6511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34145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0F28-DC61-6055-2A49-B94AA70EB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97956-7E8B-9D53-09E5-A6EF2D0DF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4" name="Picture 13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32887E05-161D-30BC-6FED-B6D16A87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33" t="59876" r="6875" b="14310"/>
          <a:stretch>
            <a:fillRect/>
          </a:stretch>
        </p:blipFill>
        <p:spPr>
          <a:xfrm>
            <a:off x="4509179" y="4744277"/>
            <a:ext cx="6838760" cy="1767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99B354-BABC-F671-FB1D-5D4C592F670E}"/>
              </a:ext>
            </a:extLst>
          </p:cNvPr>
          <p:cNvSpPr/>
          <p:nvPr/>
        </p:nvSpPr>
        <p:spPr>
          <a:xfrm>
            <a:off x="4509179" y="4648781"/>
            <a:ext cx="6775047" cy="1863387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6BA5FC-068C-3356-2E35-B95413E01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60" y="4648779"/>
            <a:ext cx="4126706" cy="1935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>
                <a:latin typeface="Georgia"/>
              </a:rPr>
              <a:t>(h) Case test on historical data</a:t>
            </a:r>
          </a:p>
          <a:p>
            <a:pPr marL="0" indent="0">
              <a:buNone/>
            </a:pPr>
            <a:r>
              <a:rPr lang="en-SG" sz="1800">
                <a:latin typeface="Georgia"/>
              </a:rPr>
              <a:t>The occupancy data of BEE Hub (</a:t>
            </a:r>
            <a:r>
              <a:rPr lang="en-SG" sz="1800">
                <a:latin typeface="Georgia"/>
                <a:hlinkClick r:id="rId4"/>
              </a:rPr>
              <a:t>link</a:t>
            </a:r>
            <a:r>
              <a:rPr lang="en-SG" sz="1800">
                <a:latin typeface="Georgia"/>
              </a:rPr>
              <a:t>)</a:t>
            </a:r>
            <a:br>
              <a:rPr lang="en-SG" sz="1800">
                <a:latin typeface="Georgia"/>
              </a:rPr>
            </a:br>
            <a:r>
              <a:rPr lang="en-SG" sz="1800">
                <a:latin typeface="Georgia"/>
              </a:rPr>
              <a:t>Then apply trained surrogate model and compare the energy performance with </a:t>
            </a:r>
            <a:r>
              <a:rPr lang="en-US" altLang="zh-CN" sz="1800">
                <a:latin typeface="Georgia"/>
              </a:rPr>
              <a:t>solely use background light</a:t>
            </a:r>
            <a:endParaRPr lang="en-US" sz="1800">
              <a:latin typeface="Georgia"/>
            </a:endParaRPr>
          </a:p>
          <a:p>
            <a:pPr marL="0" indent="0">
              <a:buNone/>
            </a:pPr>
            <a:endParaRPr lang="en-US" sz="1500">
              <a:latin typeface="Georgia"/>
            </a:endParaRP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75E296C3-A806-8713-253B-A0036E59F745}"/>
              </a:ext>
            </a:extLst>
          </p:cNvPr>
          <p:cNvSpPr txBox="1"/>
          <p:nvPr/>
        </p:nvSpPr>
        <p:spPr>
          <a:xfrm>
            <a:off x="318761" y="3988278"/>
            <a:ext cx="42982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800"/>
              <a:t>Average occupant count for BEE Hub on an average day. </a:t>
            </a:r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136A-90CF-DECD-4D45-82290673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59" y="2962556"/>
            <a:ext cx="4105420" cy="816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C4B3FC-1325-AA59-E8D2-87191FDA7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198" y="2219157"/>
            <a:ext cx="6244741" cy="2107675"/>
          </a:xfrm>
          <a:prstGeom prst="rect">
            <a:avLst/>
          </a:prstGeom>
        </p:spPr>
      </p:pic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A383ED9D-5EFE-439A-F9D4-AF7B93B94DBD}"/>
              </a:ext>
            </a:extLst>
          </p:cNvPr>
          <p:cNvCxnSpPr>
            <a:cxnSpLocks/>
          </p:cNvCxnSpPr>
          <p:nvPr/>
        </p:nvCxnSpPr>
        <p:spPr>
          <a:xfrm flipH="1">
            <a:off x="5234609" y="3902765"/>
            <a:ext cx="5883965" cy="0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1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FFAC85-06F4-4054-3249-578A00888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635" y="3797056"/>
            <a:ext cx="3703870" cy="1404013"/>
          </a:xfrm>
          <a:prstGeom prst="rect">
            <a:avLst/>
          </a:prstGeom>
        </p:spPr>
      </p:pic>
      <p:pic>
        <p:nvPicPr>
          <p:cNvPr id="14" name="图片 13" descr="已生成图片">
            <a:extLst>
              <a:ext uri="{FF2B5EF4-FFF2-40B4-BE49-F238E27FC236}">
                <a16:creationId xmlns:a16="http://schemas.microsoft.com/office/drawing/2014/main" id="{E3BDB5D8-F42B-DE82-A7AA-2CF503356A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106" t="1746" r="36" b="3651"/>
          <a:stretch>
            <a:fillRect/>
          </a:stretch>
        </p:blipFill>
        <p:spPr>
          <a:xfrm>
            <a:off x="7296093" y="711808"/>
            <a:ext cx="4294411" cy="27151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08C053-6D99-4779-2E92-7EAFFCA77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" y="-1459"/>
            <a:ext cx="10515600" cy="611736"/>
          </a:xfrm>
        </p:spPr>
        <p:txBody>
          <a:bodyPr>
            <a:normAutofit/>
          </a:bodyPr>
          <a:lstStyle/>
          <a:p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BFCC-95C9-11F3-3E0E-E2F2D027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611" y="846995"/>
            <a:ext cx="6387853" cy="55052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 dirty="0">
                <a:latin typeface="Georgia"/>
              </a:rPr>
              <a:t>Modern buildings mainly rely on </a:t>
            </a:r>
            <a:r>
              <a:rPr lang="en-US" sz="1500" b="1" dirty="0">
                <a:solidFill>
                  <a:srgbClr val="00D4CD"/>
                </a:solidFill>
                <a:latin typeface="Georgia"/>
              </a:rPr>
              <a:t>center background systems</a:t>
            </a:r>
            <a:endParaRPr lang="en-US" altLang="zh-CN" sz="1500" b="1" dirty="0">
              <a:solidFill>
                <a:srgbClr val="00D4CD"/>
              </a:solidFill>
              <a:latin typeface="Georgia"/>
              <a:ea typeface="等线"/>
            </a:endParaRPr>
          </a:p>
          <a:p>
            <a:r>
              <a:rPr lang="en-US" sz="1500" dirty="0">
                <a:latin typeface="Georgia"/>
              </a:rPr>
              <a:t>While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Personalized Environmental Control Systems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(PECS)</a:t>
            </a:r>
            <a:r>
              <a:rPr lang="en-US" sz="1500" dirty="0">
                <a:latin typeface="Georgia"/>
              </a:rPr>
              <a:t> allow individuals to customize indoor individual micro-environment.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Problem Identification</a:t>
            </a:r>
          </a:p>
          <a:p>
            <a:r>
              <a:rPr lang="en-US" sz="1500" dirty="0">
                <a:latin typeface="Georgia"/>
              </a:rPr>
              <a:t>Background system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general space</a:t>
            </a:r>
            <a:r>
              <a:rPr lang="en-US" sz="1500" dirty="0">
                <a:latin typeface="Georgia"/>
              </a:rPr>
              <a:t> control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PECS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micro-environment</a:t>
            </a:r>
            <a:r>
              <a:rPr lang="en-US" sz="1500" dirty="0">
                <a:latin typeface="Georgia"/>
              </a:rPr>
              <a:t> of occupants</a:t>
            </a:r>
            <a:endParaRPr lang="en-US" dirty="0"/>
          </a:p>
          <a:p>
            <a:r>
              <a:rPr lang="en-US" sz="1500" dirty="0">
                <a:latin typeface="Georgia"/>
              </a:rPr>
              <a:t>➡️ But occupants come and leave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➡️ If there's a better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controlling strategy corresponding to changing occupancy condition</a:t>
            </a:r>
            <a:r>
              <a:rPr lang="en-US" sz="1500" dirty="0">
                <a:latin typeface="Georgia"/>
              </a:rPr>
              <a:t>? 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Research Question/Hypothesis</a:t>
            </a:r>
            <a:endParaRPr lang="en-US" sz="1800" dirty="0">
              <a:latin typeface="Georgia"/>
            </a:endParaRPr>
          </a:p>
          <a:p>
            <a:pPr>
              <a:lnSpc>
                <a:spcPct val="80000"/>
              </a:lnSpc>
            </a:pPr>
            <a:r>
              <a:rPr lang="en-US" sz="1500" dirty="0">
                <a:latin typeface="Georgia"/>
              </a:rPr>
              <a:t>1 &gt; </a:t>
            </a:r>
            <a:r>
              <a:rPr lang="en-US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O</a:t>
            </a:r>
            <a:r>
              <a:rPr lang="en-US" altLang="zh-CN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ptimization</a:t>
            </a:r>
            <a: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 on light control and energy:</a:t>
            </a:r>
            <a:b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</a:br>
            <a:r>
              <a:rPr lang="en-US" sz="1500" dirty="0">
                <a:solidFill>
                  <a:srgbClr val="000000"/>
                </a:solidFill>
                <a:latin typeface="Georgia"/>
              </a:rPr>
              <a:t>Under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different occupant distribution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conditions, could we design an integrated framework that combines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PECS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background system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control on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lighting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to maintain/improve occupants'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visual light comfort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save lighting energy consumption</a:t>
            </a:r>
            <a:r>
              <a:rPr lang="en-US" sz="1500" b="1" dirty="0">
                <a:solidFill>
                  <a:srgbClr val="000000"/>
                </a:solidFill>
                <a:latin typeface="Georgia"/>
              </a:rPr>
              <a:t>?</a:t>
            </a:r>
            <a:endParaRPr lang="en-US" sz="1500" dirty="0">
              <a:latin typeface="Georgia"/>
            </a:endParaRPr>
          </a:p>
          <a:p>
            <a:r>
              <a:rPr lang="en-US" sz="1500" dirty="0">
                <a:latin typeface="Georgia"/>
              </a:rPr>
              <a:t>2 &gt; </a:t>
            </a:r>
            <a:r>
              <a:rPr lang="en-US" sz="1500" b="1" u="sng" dirty="0">
                <a:latin typeface="Georgia"/>
              </a:rPr>
              <a:t>Case study </a:t>
            </a:r>
            <a:r>
              <a:rPr lang="en-US" sz="1500" dirty="0">
                <a:latin typeface="Georgia"/>
              </a:rPr>
              <a:t>on real occupancy historical data of </a:t>
            </a:r>
            <a:r>
              <a:rPr lang="en-US" sz="1500" b="1" u="sng" dirty="0">
                <a:latin typeface="Georgia"/>
              </a:rPr>
              <a:t>BEE Hub</a:t>
            </a:r>
            <a:r>
              <a:rPr lang="en-US" sz="1500" dirty="0">
                <a:latin typeface="Georgia"/>
              </a:rPr>
              <a:t>: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Could we utilize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ML tools </a:t>
            </a:r>
            <a:r>
              <a:rPr lang="en-US" sz="1500" dirty="0">
                <a:latin typeface="Georgia"/>
              </a:rPr>
              <a:t>(like surrogate model thinking) to apply such control strategy on different occupant distribution in an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accurate</a:t>
            </a:r>
            <a:r>
              <a:rPr lang="en-US" sz="1500" dirty="0"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low time-consuming </a:t>
            </a:r>
            <a:r>
              <a:rPr lang="en-US" sz="1500" dirty="0">
                <a:latin typeface="Georgia"/>
              </a:rPr>
              <a:t>way? Then we could combine it with historical occupancy data to visualize its energy saving potential.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C2FA759-688E-B2A5-620E-763ADA471809}"/>
              </a:ext>
            </a:extLst>
          </p:cNvPr>
          <p:cNvCxnSpPr/>
          <p:nvPr/>
        </p:nvCxnSpPr>
        <p:spPr>
          <a:xfrm>
            <a:off x="7899219" y="1174623"/>
            <a:ext cx="1462117" cy="670720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12B169C-4F6D-807F-7213-C8FAF488CDD1}"/>
              </a:ext>
            </a:extLst>
          </p:cNvPr>
          <p:cNvCxnSpPr>
            <a:cxnSpLocks/>
          </p:cNvCxnSpPr>
          <p:nvPr/>
        </p:nvCxnSpPr>
        <p:spPr>
          <a:xfrm flipV="1">
            <a:off x="9925135" y="1142663"/>
            <a:ext cx="1074274" cy="743766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1D3FF9E-B93F-B6BD-4C02-0D14CF24FF0F}"/>
              </a:ext>
            </a:extLst>
          </p:cNvPr>
          <p:cNvCxnSpPr>
            <a:cxnSpLocks/>
          </p:cNvCxnSpPr>
          <p:nvPr/>
        </p:nvCxnSpPr>
        <p:spPr>
          <a:xfrm flipV="1">
            <a:off x="10372296" y="2151059"/>
            <a:ext cx="303146" cy="40611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02AB3EB-9314-5CC8-D302-5D450BB3024A}"/>
              </a:ext>
            </a:extLst>
          </p:cNvPr>
          <p:cNvSpPr txBox="1"/>
          <p:nvPr/>
        </p:nvSpPr>
        <p:spPr>
          <a:xfrm>
            <a:off x="7296036" y="6013687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3E59054-D2D0-EF07-60E9-2818FC25E771}"/>
              </a:ext>
            </a:extLst>
          </p:cNvPr>
          <p:cNvCxnSpPr>
            <a:cxnSpLocks/>
          </p:cNvCxnSpPr>
          <p:nvPr/>
        </p:nvCxnSpPr>
        <p:spPr>
          <a:xfrm flipH="1" flipV="1">
            <a:off x="8498950" y="2100865"/>
            <a:ext cx="121199" cy="155159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7A77E4-FD64-A423-9493-168C48F22EA0}"/>
              </a:ext>
            </a:extLst>
          </p:cNvPr>
          <p:cNvCxnSpPr>
            <a:cxnSpLocks/>
          </p:cNvCxnSpPr>
          <p:nvPr/>
        </p:nvCxnSpPr>
        <p:spPr>
          <a:xfrm flipV="1">
            <a:off x="9158570" y="2105431"/>
            <a:ext cx="93254" cy="13690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79A9ACE-3BC1-817B-093F-425AE391DB88}"/>
              </a:ext>
            </a:extLst>
          </p:cNvPr>
          <p:cNvCxnSpPr>
            <a:cxnSpLocks/>
          </p:cNvCxnSpPr>
          <p:nvPr/>
        </p:nvCxnSpPr>
        <p:spPr>
          <a:xfrm flipV="1">
            <a:off x="10194345" y="1516817"/>
            <a:ext cx="1284165" cy="369612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A7B0C1-912D-E1D7-D382-50C31FA391CF}"/>
              </a:ext>
            </a:extLst>
          </p:cNvPr>
          <p:cNvSpPr txBox="1"/>
          <p:nvPr/>
        </p:nvSpPr>
        <p:spPr>
          <a:xfrm>
            <a:off x="7296036" y="3428999"/>
            <a:ext cx="4298227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>
                <a:latin typeface="Aptos Light"/>
                <a:ea typeface="等线"/>
              </a:rPr>
              <a:t>GPT5-generated diagram</a:t>
            </a:r>
            <a:endParaRPr lang="zh-C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4F5D4-2E56-4FD3-0551-99B68D732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036" y="5159067"/>
            <a:ext cx="4294468" cy="85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23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2D4BB-D4C4-6AD4-B8E6-C2E9A7D1B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003A8-2488-4CC0-6E0B-119EBD3D9BB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1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3FE1AEDA-0DBD-75E0-3561-34CCC2EFF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2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5BEF-F81B-4175-BF9F-DDF6FE39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7E8E6EAB-AFB7-245F-1C79-250928A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689BBC-8900-2E48-2BA3-1950B9ABCD82}"/>
              </a:ext>
            </a:extLst>
          </p:cNvPr>
          <p:cNvSpPr/>
          <p:nvPr/>
        </p:nvSpPr>
        <p:spPr>
          <a:xfrm>
            <a:off x="869115" y="1047750"/>
            <a:ext cx="2525086" cy="3403499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6A655B7-BFFA-3655-BB56-1FBDABF37C18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1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22173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62CEA-E1F7-921C-FC5C-AC5CA969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diagram of a diagram of a computer">
            <a:extLst>
              <a:ext uri="{FF2B5EF4-FFF2-40B4-BE49-F238E27FC236}">
                <a16:creationId xmlns:a16="http://schemas.microsoft.com/office/drawing/2014/main" id="{00B9C1FB-8560-2E34-04DA-F08C2F31D9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19CF3F-3D54-D58C-B580-63CABDDA43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697" y="3332194"/>
            <a:ext cx="4529243" cy="17168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868CF-903B-DEE3-DA90-DA4B525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1236574"/>
            <a:ext cx="4702502" cy="21924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>
                <a:latin typeface="Georgia"/>
              </a:rPr>
              <a:t>(a) Environmental inputs of BEE Hub</a:t>
            </a:r>
          </a:p>
          <a:p>
            <a:pPr marL="0" indent="0">
              <a:buNone/>
            </a:pPr>
            <a:r>
              <a:rPr lang="en-US" sz="1500" u="sng">
                <a:latin typeface="Georgia"/>
              </a:rPr>
              <a:t>Occupancy distribution</a:t>
            </a:r>
            <a:r>
              <a:rPr lang="en-US" sz="1500">
                <a:latin typeface="Georgia"/>
              </a:rPr>
              <a:t>: </a:t>
            </a:r>
            <a:br>
              <a:rPr lang="en-US" sz="1500">
                <a:latin typeface="Georgia"/>
              </a:rPr>
            </a:br>
            <a:r>
              <a:rPr lang="en-US" sz="1500">
                <a:latin typeface="Georgia"/>
              </a:rPr>
              <a:t>Randomly generate occupant distribution on designed seats </a:t>
            </a:r>
            <a:r>
              <a:rPr lang="en-US" sz="1500" i="1">
                <a:latin typeface="Georgia"/>
              </a:rPr>
              <a:t>(max possibility= 2^n, n = seats available)</a:t>
            </a:r>
          </a:p>
          <a:p>
            <a:pPr marL="0" indent="0">
              <a:buNone/>
            </a:pPr>
            <a:r>
              <a:rPr lang="en-US" sz="1500" u="sng">
                <a:latin typeface="Georgia"/>
              </a:rPr>
              <a:t>3D model</a:t>
            </a:r>
            <a:r>
              <a:rPr lang="en-US" sz="1500">
                <a:latin typeface="Georgia"/>
              </a:rPr>
              <a:t>: </a:t>
            </a:r>
            <a:br>
              <a:rPr lang="en-US" sz="1500">
                <a:latin typeface="Georgia"/>
              </a:rPr>
            </a:br>
            <a:r>
              <a:rPr lang="en-US" sz="1500">
                <a:latin typeface="Georgia"/>
              </a:rPr>
              <a:t>Rhino </a:t>
            </a:r>
            <a:r>
              <a:rPr lang="en-US" altLang="zh-CN" sz="1500">
                <a:latin typeface="Georgia"/>
              </a:rPr>
              <a:t>space </a:t>
            </a:r>
            <a:r>
              <a:rPr lang="en-US" sz="1500">
                <a:latin typeface="Georgia"/>
              </a:rPr>
              <a:t>model </a:t>
            </a:r>
            <a:r>
              <a:rPr lang="en-US" altLang="zh-CN" sz="1500">
                <a:latin typeface="Georgia"/>
              </a:rPr>
              <a:t>of </a:t>
            </a:r>
            <a:r>
              <a:rPr lang="en-US" sz="1500">
                <a:latin typeface="Georgia"/>
              </a:rPr>
              <a:t>field case - </a:t>
            </a:r>
            <a:r>
              <a:rPr lang="en-SG" sz="1600">
                <a:latin typeface="Georgia"/>
              </a:rPr>
              <a:t>BCA MMV Living Lab</a:t>
            </a:r>
            <a:endParaRPr lang="en-US" sz="150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32F49-23EE-4369-F78D-AA05CC56F85C}"/>
              </a:ext>
            </a:extLst>
          </p:cNvPr>
          <p:cNvSpPr/>
          <p:nvPr/>
        </p:nvSpPr>
        <p:spPr>
          <a:xfrm>
            <a:off x="310661" y="1236574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25D48AE-1582-4BB4-4C88-59B8054FACEF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1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13" name="文本框 11">
            <a:extLst>
              <a:ext uri="{FF2B5EF4-FFF2-40B4-BE49-F238E27FC236}">
                <a16:creationId xmlns:a16="http://schemas.microsoft.com/office/drawing/2014/main" id="{20A3E3A0-82F1-BF01-D7B4-E4DD72F901CA}"/>
              </a:ext>
            </a:extLst>
          </p:cNvPr>
          <p:cNvSpPr txBox="1"/>
          <p:nvPr/>
        </p:nvSpPr>
        <p:spPr>
          <a:xfrm>
            <a:off x="6743700" y="5049078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3BDCF67-ED7F-090B-B94A-254AB19F4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8697" y="5477499"/>
            <a:ext cx="2140799" cy="1108775"/>
          </a:xfrm>
          <a:prstGeom prst="rect">
            <a:avLst/>
          </a:prstGeom>
        </p:spPr>
      </p:pic>
      <p:sp>
        <p:nvSpPr>
          <p:cNvPr id="17" name="文本框 11">
            <a:extLst>
              <a:ext uri="{FF2B5EF4-FFF2-40B4-BE49-F238E27FC236}">
                <a16:creationId xmlns:a16="http://schemas.microsoft.com/office/drawing/2014/main" id="{9E66E107-D193-630D-139F-6B017B81789F}"/>
              </a:ext>
            </a:extLst>
          </p:cNvPr>
          <p:cNvSpPr txBox="1"/>
          <p:nvPr/>
        </p:nvSpPr>
        <p:spPr>
          <a:xfrm>
            <a:off x="8969496" y="6453712"/>
            <a:ext cx="1778101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 dirty="0">
                <a:latin typeface="Aptos Light"/>
                <a:ea typeface="等线"/>
              </a:rPr>
              <a:t>BEE Hub model from Rhino3d</a:t>
            </a:r>
            <a:endParaRPr lang="zh-CN" altLang="en-US" sz="800" dirty="0">
              <a:ea typeface="等线"/>
            </a:endParaRPr>
          </a:p>
        </p:txBody>
      </p:sp>
    </p:spTree>
    <p:extLst>
      <p:ext uri="{BB962C8B-B14F-4D97-AF65-F5344CB8AC3E}">
        <p14:creationId xmlns:p14="http://schemas.microsoft.com/office/powerpoint/2010/main" val="7184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A0-7081-162F-7B78-A4BCAA4D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C57E8AA8-4843-FDF3-FED9-861F23106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9DCCEE-24DA-8AE4-C504-1B05ECC60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D5394C-760C-21DB-6EF7-E1A397EE2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>
                <a:latin typeface="Georgia"/>
              </a:rPr>
              <a:t>B</a:t>
            </a:r>
            <a:r>
              <a:rPr lang="en-US" altLang="zh-CN" sz="1500" u="sng">
                <a:latin typeface="Georgia"/>
              </a:rPr>
              <a:t>ackground system &amp; PECS of light (luminaire)</a:t>
            </a:r>
            <a:r>
              <a:rPr lang="en-US" altLang="zh-CN" sz="1500">
                <a:latin typeface="Georgia"/>
              </a:rPr>
              <a:t>:</a:t>
            </a:r>
            <a:br>
              <a:rPr lang="en-US" altLang="zh-CN" sz="1500">
                <a:latin typeface="Georgia"/>
              </a:rPr>
            </a:br>
            <a:r>
              <a:rPr lang="en-US" altLang="zh-CN" sz="1500">
                <a:latin typeface="Georgia"/>
              </a:rPr>
              <a:t>Electric inputs - the type/power/luminance/layout of them (TBD)</a:t>
            </a: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740840-E53B-CEB0-454F-375B61AE9F6D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35197B-EA8B-3181-DCA8-E29FE0F87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7856" y="1271952"/>
            <a:ext cx="3466209" cy="14437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B6746C-FD45-ADD1-02DC-4E8B8402A2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34033" y="1271952"/>
            <a:ext cx="1347306" cy="14437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892C5B-ED93-83AB-7D7F-EDC39AE456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7856" y="2784292"/>
            <a:ext cx="3466208" cy="14545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1E4FD7-3CCE-A3D3-B5C2-A436AF10D4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33425" y="2886301"/>
            <a:ext cx="1180889" cy="145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8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4560-39BD-AB70-47B5-87D63B9BD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4AAAB6EB-8400-D4CB-0B67-2BCD68A7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A85B8F-FCF9-41A0-4833-1BEEBDE76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7E76DA-2F80-3497-F574-A37A06FCF37F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E246A7-897D-9B87-6263-DECBC264B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be lower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 (TBD)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BF5F53-A2B0-3ED7-7C25-AA346D66903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959" t="10314" r="13154"/>
          <a:stretch>
            <a:fillRect/>
          </a:stretch>
        </p:blipFill>
        <p:spPr>
          <a:xfrm>
            <a:off x="7352107" y="3227347"/>
            <a:ext cx="4335118" cy="3066767"/>
          </a:xfrm>
          <a:prstGeom prst="rect">
            <a:avLst/>
          </a:prstGeom>
        </p:spPr>
      </p:pic>
      <p:pic>
        <p:nvPicPr>
          <p:cNvPr id="1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D36A5C06-6C42-6DD4-BFB5-1A39EF2E5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404" y="397471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9DD537C-8309-F159-BF97-1119041E5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0937" y="4116946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9175285-570B-52A4-9406-AFBD0BC13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6470" y="4269208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C6949A4-7F18-A6F4-6C18-D2D2592FB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2854" y="421641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1A6B3D1C-1D9F-7A0D-D970-C3FD02ADC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8387" y="435864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997F7E9-0F4F-1996-310F-D75230792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920" y="4510909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DC6E661C-F1C0-2862-6CBD-DE0FFFCD9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0325" y="451121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82437BF-1A3D-B3FB-8CA1-301A08947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5858" y="465344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3DAF5015-D409-2373-3AE7-AFF09B74A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1391" y="480570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856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23F3F-C134-DD68-F67D-ED4F23712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 of a computer">
            <a:extLst>
              <a:ext uri="{FF2B5EF4-FFF2-40B4-BE49-F238E27FC236}">
                <a16:creationId xmlns:a16="http://schemas.microsoft.com/office/drawing/2014/main" id="{122C54E1-FDE5-5549-89C4-11AAAFE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BEA640-3949-EFE1-6D2E-D7D38897E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8434EC-D6B8-DA45-3F15-AF65FC165A4D}"/>
              </a:ext>
            </a:extLst>
          </p:cNvPr>
          <p:cNvSpPr/>
          <p:nvPr/>
        </p:nvSpPr>
        <p:spPr>
          <a:xfrm>
            <a:off x="775982" y="3108123"/>
            <a:ext cx="5919830" cy="144710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B89C4-C0F1-B46E-DDC3-78634C0225BE}"/>
              </a:ext>
            </a:extLst>
          </p:cNvPr>
          <p:cNvSpPr/>
          <p:nvPr/>
        </p:nvSpPr>
        <p:spPr>
          <a:xfrm>
            <a:off x="4727195" y="1496430"/>
            <a:ext cx="1968617" cy="3058794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4313A-474B-EFC7-E118-9DA08B036381}"/>
              </a:ext>
            </a:extLst>
          </p:cNvPr>
          <p:cNvSpPr txBox="1"/>
          <p:nvPr/>
        </p:nvSpPr>
        <p:spPr>
          <a:xfrm>
            <a:off x="7110468" y="3612515"/>
            <a:ext cx="4176919" cy="9848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lang="en-US" altLang="zh-CN" sz="2000" b="1" dirty="0">
              <a:latin typeface="Georgia"/>
            </a:endParaRPr>
          </a:p>
          <a:p>
            <a:pPr marL="0" indent="0">
              <a:buNone/>
            </a:pPr>
            <a:r>
              <a:rPr lang="en-US" altLang="zh-CN" sz="2000" b="1" dirty="0">
                <a:latin typeface="Georgia"/>
              </a:rPr>
              <a:t>(d) Optimization</a:t>
            </a:r>
            <a:br>
              <a:rPr lang="en-GB" sz="1800" dirty="0">
                <a:latin typeface="Georgia"/>
              </a:rPr>
            </a:br>
            <a:r>
              <a:rPr lang="en-GB" sz="1800" dirty="0">
                <a:latin typeface="Georgia"/>
              </a:rPr>
              <a:t>Galapagos Algorithm (TBD)</a:t>
            </a:r>
          </a:p>
        </p:txBody>
      </p:sp>
    </p:spTree>
    <p:extLst>
      <p:ext uri="{BB962C8B-B14F-4D97-AF65-F5344CB8AC3E}">
        <p14:creationId xmlns:p14="http://schemas.microsoft.com/office/powerpoint/2010/main" val="388757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65001-7035-2EDD-964C-D8F281CC0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 of a computer">
            <a:extLst>
              <a:ext uri="{FF2B5EF4-FFF2-40B4-BE49-F238E27FC236}">
                <a16:creationId xmlns:a16="http://schemas.microsoft.com/office/drawing/2014/main" id="{A367CF13-318F-0361-A711-4D28605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1EAFA6-A7CD-111C-5BE1-DD832104B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" y="-1459"/>
            <a:ext cx="12189941" cy="10492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i="1" u="sng">
                <a:solidFill>
                  <a:srgbClr val="DE00E3"/>
                </a:solidFill>
                <a:latin typeface="Verdana Pro Cond Black"/>
              </a:rPr>
              <a:t>Exploratory Data Analysis &amp; Potential Method </a:t>
            </a:r>
            <a:r>
              <a:rPr lang="en-US" sz="2800" i="1" u="sng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A627F4-AB7C-C76B-CC04-02AC43E3B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2894203"/>
            <a:ext cx="4933950" cy="10821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>
                <a:latin typeface="Georgia"/>
              </a:rPr>
              <a:t>(e) Optimized result</a:t>
            </a:r>
          </a:p>
          <a:p>
            <a:pPr marL="0" indent="0">
              <a:buNone/>
            </a:pPr>
            <a:r>
              <a:rPr lang="en-SG" sz="1800">
                <a:latin typeface="Georgia"/>
              </a:rPr>
              <a:t>The balanced light control strategy based on inputted occupant distribution</a:t>
            </a:r>
            <a:endParaRPr lang="en-US" sz="1800">
              <a:latin typeface="Georgia"/>
            </a:endParaRPr>
          </a:p>
          <a:p>
            <a:pPr marL="0" indent="0">
              <a:buNone/>
            </a:pPr>
            <a:endParaRPr lang="en-US" sz="150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ECB4C-69C6-54B4-F83B-5BDD49AAB14B}"/>
              </a:ext>
            </a:extLst>
          </p:cNvPr>
          <p:cNvSpPr/>
          <p:nvPr/>
        </p:nvSpPr>
        <p:spPr>
          <a:xfrm>
            <a:off x="6903370" y="1493753"/>
            <a:ext cx="1912017" cy="131287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422D295-3C45-E6F3-6601-97327F83A6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1308" t="10314" r="13434"/>
          <a:stretch>
            <a:fillRect/>
          </a:stretch>
        </p:blipFill>
        <p:spPr>
          <a:xfrm>
            <a:off x="7751034" y="4063958"/>
            <a:ext cx="3508321" cy="2505863"/>
          </a:xfrm>
          <a:prstGeom prst="rect">
            <a:avLst/>
          </a:prstGeom>
        </p:spPr>
      </p:pic>
      <p:pic>
        <p:nvPicPr>
          <p:cNvPr id="102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200EEBA-5252-C64D-2CCB-A539D057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6004" y="4799725"/>
            <a:ext cx="205221" cy="205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5ECFAA46-B829-7BD6-C1FE-52E2030231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9037" y="4634031"/>
            <a:ext cx="205221" cy="205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3DCDABD-CD9B-34AC-57B7-13F9B495E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4258" y="5453775"/>
            <a:ext cx="205221" cy="205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11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768</Words>
  <Application>Microsoft Office PowerPoint</Application>
  <PresentationFormat>Widescreen</PresentationFormat>
  <Paragraphs>56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等线</vt:lpstr>
      <vt:lpstr>Aptos</vt:lpstr>
      <vt:lpstr>Aptos Display</vt:lpstr>
      <vt:lpstr>Aptos Light</vt:lpstr>
      <vt:lpstr>Arial</vt:lpstr>
      <vt:lpstr>Georgia</vt:lpstr>
      <vt:lpstr>Verdana Pro Cond Black</vt:lpstr>
      <vt:lpstr>Office Theme</vt:lpstr>
      <vt:lpstr>PowerPoint Presentation</vt:lpstr>
      <vt:lpstr>Problem Description</vt:lpstr>
      <vt:lpstr>PowerPoint Presentation</vt:lpstr>
      <vt:lpstr>PowerPoint Presentation</vt:lpstr>
      <vt:lpstr>PowerPoint Presentation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  <vt:lpstr>Exploratory Data Analysis &amp; Potential Method – Optimize control strategy, Create Dataset, Train surrogate model, Apply to physical case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 Guanli</dc:creator>
  <cp:lastModifiedBy>Kefan Chen</cp:lastModifiedBy>
  <cp:revision>1</cp:revision>
  <dcterms:created xsi:type="dcterms:W3CDTF">2025-09-02T05:23:46Z</dcterms:created>
  <dcterms:modified xsi:type="dcterms:W3CDTF">2025-10-07T15:45:15Z</dcterms:modified>
</cp:coreProperties>
</file>